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3.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4.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5.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6.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7.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8.xml" ContentType="application/vnd.openxmlformats-officedocument.theme+xml"/>
  <Override PartName="/ppt/slideLayouts/slideLayout45.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5" r:id="rId1"/>
    <p:sldMasterId id="2147483675" r:id="rId2"/>
    <p:sldMasterId id="2147483716" r:id="rId3"/>
    <p:sldMasterId id="2147483705" r:id="rId4"/>
    <p:sldMasterId id="2147483707" r:id="rId5"/>
    <p:sldMasterId id="2147483699" r:id="rId6"/>
    <p:sldMasterId id="2147483688" r:id="rId7"/>
    <p:sldMasterId id="2147483697" r:id="rId8"/>
    <p:sldMasterId id="2147483761" r:id="rId9"/>
  </p:sldMasterIdLst>
  <p:notesMasterIdLst>
    <p:notesMasterId r:id="rId25"/>
  </p:notesMasterIdLst>
  <p:handoutMasterIdLst>
    <p:handoutMasterId r:id="rId26"/>
  </p:handoutMasterIdLst>
  <p:sldIdLst>
    <p:sldId id="256" r:id="rId10"/>
    <p:sldId id="257" r:id="rId11"/>
    <p:sldId id="259" r:id="rId12"/>
    <p:sldId id="260" r:id="rId13"/>
    <p:sldId id="261" r:id="rId14"/>
    <p:sldId id="266" r:id="rId15"/>
    <p:sldId id="262" r:id="rId16"/>
    <p:sldId id="268" r:id="rId17"/>
    <p:sldId id="267" r:id="rId18"/>
    <p:sldId id="269" r:id="rId19"/>
    <p:sldId id="263" r:id="rId20"/>
    <p:sldId id="271" r:id="rId21"/>
    <p:sldId id="270" r:id="rId22"/>
    <p:sldId id="264" r:id="rId23"/>
    <p:sldId id="258"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tacey Greene" initials="" lastIdx="11" clrIdx="0"/>
  <p:cmAuthor id="1" name="Jason Rodriguez" initials="" lastIdx="0" clrIdx="1"/>
  <p:cmAuthor id="2" name="Michael Hofmann" initials="" lastIdx="2" clrIdx="2"/>
  <p:cmAuthor id="3" name="Anastasia Greene" initials="" lastIdx="2" clrIdx="3"/>
  <p:cmAuthor id="4" name="Rebecca Turner" initials="RT" lastIdx="4" clrIdx="4">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0152A"/>
    <a:srgbClr val="B12C3D"/>
    <a:srgbClr val="DF7023"/>
    <a:srgbClr val="0F787D"/>
    <a:srgbClr val="000000"/>
    <a:srgbClr val="8A002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617" autoAdjust="0"/>
    <p:restoredTop sz="82956" autoAdjust="0"/>
  </p:normalViewPr>
  <p:slideViewPr>
    <p:cSldViewPr snapToGrid="0">
      <p:cViewPr>
        <p:scale>
          <a:sx n="110" d="100"/>
          <a:sy n="110" d="100"/>
        </p:scale>
        <p:origin x="352" y="144"/>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57" d="100"/>
          <a:sy n="57" d="100"/>
        </p:scale>
        <p:origin x="283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9.xml"/><Relationship Id="rId20" Type="http://schemas.openxmlformats.org/officeDocument/2006/relationships/slide" Target="slides/slide11.xml"/><Relationship Id="rId21" Type="http://schemas.openxmlformats.org/officeDocument/2006/relationships/slide" Target="slides/slide12.xml"/><Relationship Id="rId22" Type="http://schemas.openxmlformats.org/officeDocument/2006/relationships/slide" Target="slides/slide13.xml"/><Relationship Id="rId23" Type="http://schemas.openxmlformats.org/officeDocument/2006/relationships/slide" Target="slides/slide14.xml"/><Relationship Id="rId24" Type="http://schemas.openxmlformats.org/officeDocument/2006/relationships/slide" Target="slides/slide15.xml"/><Relationship Id="rId25" Type="http://schemas.openxmlformats.org/officeDocument/2006/relationships/notesMaster" Target="notesMasters/notesMaster1.xml"/><Relationship Id="rId26" Type="http://schemas.openxmlformats.org/officeDocument/2006/relationships/handoutMaster" Target="handoutMasters/handoutMaster1.xml"/><Relationship Id="rId27" Type="http://schemas.openxmlformats.org/officeDocument/2006/relationships/commentAuthors" Target="commentAuthors.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1.xml"/><Relationship Id="rId11" Type="http://schemas.openxmlformats.org/officeDocument/2006/relationships/slide" Target="slides/slide2.xml"/><Relationship Id="rId12" Type="http://schemas.openxmlformats.org/officeDocument/2006/relationships/slide" Target="slides/slide3.xml"/><Relationship Id="rId13" Type="http://schemas.openxmlformats.org/officeDocument/2006/relationships/slide" Target="slides/slide4.xml"/><Relationship Id="rId14" Type="http://schemas.openxmlformats.org/officeDocument/2006/relationships/slide" Target="slides/slide5.xml"/><Relationship Id="rId15" Type="http://schemas.openxmlformats.org/officeDocument/2006/relationships/slide" Target="slides/slide6.xml"/><Relationship Id="rId16" Type="http://schemas.openxmlformats.org/officeDocument/2006/relationships/slide" Target="slides/slide7.xml"/><Relationship Id="rId17" Type="http://schemas.openxmlformats.org/officeDocument/2006/relationships/slide" Target="slides/slide8.xml"/><Relationship Id="rId18" Type="http://schemas.openxmlformats.org/officeDocument/2006/relationships/slide" Target="slides/slide9.xml"/><Relationship Id="rId19" Type="http://schemas.openxmlformats.org/officeDocument/2006/relationships/slide" Target="slides/slide10.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6" Type="http://schemas.openxmlformats.org/officeDocument/2006/relationships/slideMaster" Target="slideMasters/slideMaster6.xml"/><Relationship Id="rId7" Type="http://schemas.openxmlformats.org/officeDocument/2006/relationships/slideMaster" Target="slideMasters/slideMaster7.xml"/><Relationship Id="rId8" Type="http://schemas.openxmlformats.org/officeDocument/2006/relationships/slideMaster" Target="slideMasters/slideMaster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CA05748-ED2D-D64E-99DF-8786916463A4}" type="datetime1">
              <a:rPr lang="en-US" smtClean="0"/>
              <a:t>9/26/19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74A7536-799B-F143-BC53-9CC169B5E1DE}" type="slidenum">
              <a:rPr lang="en-US" smtClean="0"/>
              <a:t>‹#›</a:t>
            </a:fld>
            <a:endParaRPr lang="en-US"/>
          </a:p>
        </p:txBody>
      </p:sp>
    </p:spTree>
    <p:extLst>
      <p:ext uri="{BB962C8B-B14F-4D97-AF65-F5344CB8AC3E}">
        <p14:creationId xmlns:p14="http://schemas.microsoft.com/office/powerpoint/2010/main" val="322424756"/>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2.jpg>
</file>

<file path=ppt/media/image13.jpg>
</file>

<file path=ppt/media/image14.jpg>
</file>

<file path=ppt/media/image15.png>
</file>

<file path=ppt/media/image16.png>
</file>

<file path=ppt/media/image18.tiff>
</file>

<file path=ppt/media/image19.tiff>
</file>

<file path=ppt/media/image20.tiff>
</file>

<file path=ppt/media/image21.png>
</file>

<file path=ppt/media/image22.pn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8DAFACB-FB72-504C-9D79-2AB5728FD867}" type="datetime1">
              <a:rPr lang="en-US" smtClean="0"/>
              <a:t>9/26/19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6961DC2-A28F-4C81-9966-8D7B3191DD23}" type="slidenum">
              <a:rPr lang="en-US" smtClean="0"/>
              <a:t>‹#›</a:t>
            </a:fld>
            <a:endParaRPr lang="en-US"/>
          </a:p>
        </p:txBody>
      </p:sp>
    </p:spTree>
    <p:extLst>
      <p:ext uri="{BB962C8B-B14F-4D97-AF65-F5344CB8AC3E}">
        <p14:creationId xmlns:p14="http://schemas.microsoft.com/office/powerpoint/2010/main" val="190441439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My</a:t>
            </a:r>
            <a:r>
              <a:rPr lang="en-US" baseline="0" dirty="0" smtClean="0"/>
              <a:t> name is Amber. I am going to introduce options pricing calculator with black </a:t>
            </a:r>
            <a:r>
              <a:rPr lang="en-US" baseline="0" dirty="0" err="1" smtClean="0"/>
              <a:t>schloes</a:t>
            </a:r>
            <a:r>
              <a:rPr lang="en-US" baseline="0" dirty="0" smtClean="0"/>
              <a:t> model and binomial model.</a:t>
            </a:r>
            <a:endParaRPr lang="en-US" dirty="0"/>
          </a:p>
        </p:txBody>
      </p:sp>
      <p:sp>
        <p:nvSpPr>
          <p:cNvPr id="4" name="Slide Number Placeholder 3"/>
          <p:cNvSpPr>
            <a:spLocks noGrp="1"/>
          </p:cNvSpPr>
          <p:nvPr>
            <p:ph type="sldNum" sz="quarter" idx="10"/>
          </p:nvPr>
        </p:nvSpPr>
        <p:spPr/>
        <p:txBody>
          <a:bodyPr/>
          <a:lstStyle/>
          <a:p>
            <a:fld id="{A6961DC2-A28F-4C81-9966-8D7B3191DD23}" type="slidenum">
              <a:rPr lang="en-US" smtClean="0"/>
              <a:t>1</a:t>
            </a:fld>
            <a:endParaRPr lang="en-US"/>
          </a:p>
        </p:txBody>
      </p:sp>
    </p:spTree>
    <p:extLst>
      <p:ext uri="{BB962C8B-B14F-4D97-AF65-F5344CB8AC3E}">
        <p14:creationId xmlns:p14="http://schemas.microsoft.com/office/powerpoint/2010/main" val="9897605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Binomial</a:t>
            </a:r>
            <a:r>
              <a:rPr lang="en-US" baseline="0" dirty="0" smtClean="0"/>
              <a:t> model has certain assumptions </a:t>
            </a:r>
            <a:endParaRPr lang="en-US" dirty="0"/>
          </a:p>
        </p:txBody>
      </p:sp>
      <p:sp>
        <p:nvSpPr>
          <p:cNvPr id="4" name="Slide Number Placeholder 3"/>
          <p:cNvSpPr>
            <a:spLocks noGrp="1"/>
          </p:cNvSpPr>
          <p:nvPr>
            <p:ph type="sldNum" sz="quarter" idx="10"/>
          </p:nvPr>
        </p:nvSpPr>
        <p:spPr/>
        <p:txBody>
          <a:bodyPr/>
          <a:lstStyle/>
          <a:p>
            <a:fld id="{A6961DC2-A28F-4C81-9966-8D7B3191DD23}" type="slidenum">
              <a:rPr lang="en-US" smtClean="0"/>
              <a:t>10</a:t>
            </a:fld>
            <a:endParaRPr lang="en-US"/>
          </a:p>
        </p:txBody>
      </p:sp>
    </p:spTree>
    <p:extLst>
      <p:ext uri="{BB962C8B-B14F-4D97-AF65-F5344CB8AC3E}">
        <p14:creationId xmlns:p14="http://schemas.microsoft.com/office/powerpoint/2010/main" val="5051035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Option</a:t>
            </a:r>
            <a:r>
              <a:rPr lang="en-US" baseline="0" dirty="0" smtClean="0"/>
              <a:t> price is calculated by two different binomial tree methods which are based on different assumptions of the four parameters. The red table shows prices with 1000 steps.  And on the right side two graphs are comparing options price in different steps between these two methods</a:t>
            </a:r>
            <a:endParaRPr lang="en-US" dirty="0"/>
          </a:p>
        </p:txBody>
      </p:sp>
      <p:sp>
        <p:nvSpPr>
          <p:cNvPr id="4" name="Slide Number Placeholder 3"/>
          <p:cNvSpPr>
            <a:spLocks noGrp="1"/>
          </p:cNvSpPr>
          <p:nvPr>
            <p:ph type="sldNum" sz="quarter" idx="10"/>
          </p:nvPr>
        </p:nvSpPr>
        <p:spPr/>
        <p:txBody>
          <a:bodyPr/>
          <a:lstStyle/>
          <a:p>
            <a:fld id="{A6961DC2-A28F-4C81-9966-8D7B3191DD23}" type="slidenum">
              <a:rPr lang="en-US" smtClean="0"/>
              <a:t>11</a:t>
            </a:fld>
            <a:endParaRPr lang="en-US"/>
          </a:p>
        </p:txBody>
      </p:sp>
    </p:spTree>
    <p:extLst>
      <p:ext uri="{BB962C8B-B14F-4D97-AF65-F5344CB8AC3E}">
        <p14:creationId xmlns:p14="http://schemas.microsoft.com/office/powerpoint/2010/main" val="12228192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Two part to work on my</a:t>
            </a:r>
            <a:r>
              <a:rPr lang="en-US" baseline="0" dirty="0" smtClean="0"/>
              <a:t> future work</a:t>
            </a:r>
            <a:endParaRPr lang="en-US" dirty="0"/>
          </a:p>
        </p:txBody>
      </p:sp>
      <p:sp>
        <p:nvSpPr>
          <p:cNvPr id="4" name="Slide Number Placeholder 3"/>
          <p:cNvSpPr>
            <a:spLocks noGrp="1"/>
          </p:cNvSpPr>
          <p:nvPr>
            <p:ph type="sldNum" sz="quarter" idx="10"/>
          </p:nvPr>
        </p:nvSpPr>
        <p:spPr/>
        <p:txBody>
          <a:bodyPr/>
          <a:lstStyle/>
          <a:p>
            <a:fld id="{A6961DC2-A28F-4C81-9966-8D7B3191DD23}" type="slidenum">
              <a:rPr lang="en-US" smtClean="0"/>
              <a:t>13</a:t>
            </a:fld>
            <a:endParaRPr lang="en-US"/>
          </a:p>
        </p:txBody>
      </p:sp>
    </p:spTree>
    <p:extLst>
      <p:ext uri="{BB962C8B-B14F-4D97-AF65-F5344CB8AC3E}">
        <p14:creationId xmlns:p14="http://schemas.microsoft.com/office/powerpoint/2010/main" val="20188230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961DC2-A28F-4C81-9966-8D7B3191DD23}" type="slidenum">
              <a:rPr lang="en-US" smtClean="0"/>
              <a:t>14</a:t>
            </a:fld>
            <a:endParaRPr lang="en-US"/>
          </a:p>
        </p:txBody>
      </p:sp>
    </p:spTree>
    <p:extLst>
      <p:ext uri="{BB962C8B-B14F-4D97-AF65-F5344CB8AC3E}">
        <p14:creationId xmlns:p14="http://schemas.microsoft.com/office/powerpoint/2010/main" val="1169417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961DC2-A28F-4C81-9966-8D7B3191DD23}" type="slidenum">
              <a:rPr lang="en-US" smtClean="0"/>
              <a:t>15</a:t>
            </a:fld>
            <a:endParaRPr lang="en-US"/>
          </a:p>
        </p:txBody>
      </p:sp>
    </p:spTree>
    <p:extLst>
      <p:ext uri="{BB962C8B-B14F-4D97-AF65-F5344CB8AC3E}">
        <p14:creationId xmlns:p14="http://schemas.microsoft.com/office/powerpoint/2010/main" val="11073061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a:t>
            </a:r>
            <a:r>
              <a:rPr lang="en-US" baseline="0" dirty="0" smtClean="0"/>
              <a:t> my agenda. First, I will talk about my Motivation And objective. And then, go through my option pricing model. The last two slides will present my future work and resources </a:t>
            </a:r>
            <a:endParaRPr lang="en-US" dirty="0"/>
          </a:p>
        </p:txBody>
      </p:sp>
      <p:sp>
        <p:nvSpPr>
          <p:cNvPr id="4" name="Slide Number Placeholder 3"/>
          <p:cNvSpPr>
            <a:spLocks noGrp="1"/>
          </p:cNvSpPr>
          <p:nvPr>
            <p:ph type="sldNum" sz="quarter" idx="10"/>
          </p:nvPr>
        </p:nvSpPr>
        <p:spPr/>
        <p:txBody>
          <a:bodyPr/>
          <a:lstStyle/>
          <a:p>
            <a:fld id="{A6961DC2-A28F-4C81-9966-8D7B3191DD23}" type="slidenum">
              <a:rPr lang="en-US" smtClean="0"/>
              <a:t>2</a:t>
            </a:fld>
            <a:endParaRPr lang="en-US"/>
          </a:p>
        </p:txBody>
      </p:sp>
    </p:spTree>
    <p:extLst>
      <p:ext uri="{BB962C8B-B14F-4D97-AF65-F5344CB8AC3E}">
        <p14:creationId xmlns:p14="http://schemas.microsoft.com/office/powerpoint/2010/main" val="10444837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Options are contracts that give investors the right to buy or sell an asset at a strike price at the maturity day. With options, it is possible to profit whether the stock price goes up, down or sideways in the future. However</a:t>
            </a:r>
            <a:r>
              <a:rPr lang="en-US" sz="1200" kern="1200" baseline="0" dirty="0" smtClean="0">
                <a:solidFill>
                  <a:schemeClr val="tx1"/>
                </a:solidFill>
                <a:effectLst/>
                <a:latin typeface="+mn-lt"/>
                <a:ea typeface="+mn-ea"/>
                <a:cs typeface="+mn-cs"/>
              </a:rPr>
              <a:t>, an investor can loss money from trading options. </a:t>
            </a:r>
            <a:r>
              <a:rPr lang="en-US" sz="1200" kern="1200" dirty="0" smtClean="0">
                <a:solidFill>
                  <a:schemeClr val="tx1"/>
                </a:solidFill>
                <a:effectLst/>
                <a:latin typeface="+mn-lt"/>
                <a:ea typeface="+mn-ea"/>
                <a:cs typeface="+mn-cs"/>
              </a:rPr>
              <a:t>In order to kwon</a:t>
            </a:r>
            <a:r>
              <a:rPr lang="en-US" dirty="0" smtClean="0"/>
              <a:t> what</a:t>
            </a:r>
            <a:r>
              <a:rPr lang="en-US" baseline="0" dirty="0" smtClean="0"/>
              <a:t> an option price should be, this calculate provides some data of options.</a:t>
            </a:r>
            <a:endParaRPr lang="en-US" dirty="0"/>
          </a:p>
        </p:txBody>
      </p:sp>
      <p:sp>
        <p:nvSpPr>
          <p:cNvPr id="4" name="Slide Number Placeholder 3"/>
          <p:cNvSpPr>
            <a:spLocks noGrp="1"/>
          </p:cNvSpPr>
          <p:nvPr>
            <p:ph type="sldNum" sz="quarter" idx="10"/>
          </p:nvPr>
        </p:nvSpPr>
        <p:spPr/>
        <p:txBody>
          <a:bodyPr/>
          <a:lstStyle/>
          <a:p>
            <a:fld id="{A6961DC2-A28F-4C81-9966-8D7B3191DD23}" type="slidenum">
              <a:rPr lang="en-US" smtClean="0"/>
              <a:t>3</a:t>
            </a:fld>
            <a:endParaRPr lang="en-US"/>
          </a:p>
        </p:txBody>
      </p:sp>
    </p:spTree>
    <p:extLst>
      <p:ext uri="{BB962C8B-B14F-4D97-AF65-F5344CB8AC3E}">
        <p14:creationId xmlns:p14="http://schemas.microsoft.com/office/powerpoint/2010/main" val="4320859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961DC2-A28F-4C81-9966-8D7B3191DD23}" type="slidenum">
              <a:rPr lang="en-US" smtClean="0"/>
              <a:t>4</a:t>
            </a:fld>
            <a:endParaRPr lang="en-US"/>
          </a:p>
        </p:txBody>
      </p:sp>
    </p:spTree>
    <p:extLst>
      <p:ext uri="{BB962C8B-B14F-4D97-AF65-F5344CB8AC3E}">
        <p14:creationId xmlns:p14="http://schemas.microsoft.com/office/powerpoint/2010/main" val="3623594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option pricing, we need five input variables, underlying price,</a:t>
            </a:r>
            <a:r>
              <a:rPr lang="mr-IN" baseline="0" dirty="0" smtClean="0"/>
              <a:t>…</a:t>
            </a:r>
            <a:r>
              <a:rPr lang="en-US" baseline="0" dirty="0" smtClean="0"/>
              <a:t>,.</a:t>
            </a:r>
          </a:p>
          <a:p>
            <a:endParaRPr lang="en-US" baseline="0" dirty="0" smtClean="0"/>
          </a:p>
          <a:p>
            <a:r>
              <a:rPr lang="en-US" baseline="0" dirty="0" smtClean="0"/>
              <a:t>This table shows an example.</a:t>
            </a:r>
            <a:endParaRPr lang="en-US" dirty="0"/>
          </a:p>
        </p:txBody>
      </p:sp>
      <p:sp>
        <p:nvSpPr>
          <p:cNvPr id="4" name="Slide Number Placeholder 3"/>
          <p:cNvSpPr>
            <a:spLocks noGrp="1"/>
          </p:cNvSpPr>
          <p:nvPr>
            <p:ph type="sldNum" sz="quarter" idx="10"/>
          </p:nvPr>
        </p:nvSpPr>
        <p:spPr/>
        <p:txBody>
          <a:bodyPr/>
          <a:lstStyle/>
          <a:p>
            <a:fld id="{A6961DC2-A28F-4C81-9966-8D7B3191DD23}" type="slidenum">
              <a:rPr lang="en-US" smtClean="0"/>
              <a:t>5</a:t>
            </a:fld>
            <a:endParaRPr lang="en-US"/>
          </a:p>
        </p:txBody>
      </p:sp>
    </p:spTree>
    <p:extLst>
      <p:ext uri="{BB962C8B-B14F-4D97-AF65-F5344CB8AC3E}">
        <p14:creationId xmlns:p14="http://schemas.microsoft.com/office/powerpoint/2010/main" val="5089460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model</a:t>
            </a:r>
            <a:r>
              <a:rPr lang="en-US" baseline="0" dirty="0" smtClean="0"/>
              <a:t> is black </a:t>
            </a:r>
            <a:r>
              <a:rPr lang="en-US" baseline="0" dirty="0" err="1" smtClean="0"/>
              <a:t>schloes</a:t>
            </a:r>
            <a:r>
              <a:rPr lang="en-US" baseline="0" dirty="0" smtClean="0"/>
              <a:t> model </a:t>
            </a:r>
            <a:r>
              <a:rPr lang="en-US" sz="1200" kern="1200" baseline="0" dirty="0" smtClean="0">
                <a:solidFill>
                  <a:schemeClr val="tx1"/>
                </a:solidFill>
                <a:effectLst/>
                <a:latin typeface="+mn-lt"/>
                <a:ea typeface="+mn-ea"/>
                <a:cs typeface="+mn-cs"/>
              </a:rPr>
              <a:t>which is</a:t>
            </a:r>
            <a:r>
              <a:rPr lang="en-US" sz="1200" kern="1200" dirty="0" smtClean="0">
                <a:solidFill>
                  <a:schemeClr val="tx1"/>
                </a:solidFill>
                <a:effectLst/>
                <a:latin typeface="+mn-lt"/>
                <a:ea typeface="+mn-ea"/>
                <a:cs typeface="+mn-cs"/>
              </a:rPr>
              <a:t> the first widely used model for option pricing</a:t>
            </a:r>
            <a:r>
              <a:rPr lang="en-US" dirty="0" smtClean="0">
                <a:effectLst/>
              </a:rPr>
              <a:t> </a:t>
            </a:r>
            <a:endParaRPr lang="en-US" dirty="0"/>
          </a:p>
        </p:txBody>
      </p:sp>
      <p:sp>
        <p:nvSpPr>
          <p:cNvPr id="4" name="Slide Number Placeholder 3"/>
          <p:cNvSpPr>
            <a:spLocks noGrp="1"/>
          </p:cNvSpPr>
          <p:nvPr>
            <p:ph type="sldNum" sz="quarter" idx="10"/>
          </p:nvPr>
        </p:nvSpPr>
        <p:spPr/>
        <p:txBody>
          <a:bodyPr/>
          <a:lstStyle/>
          <a:p>
            <a:fld id="{A6961DC2-A28F-4C81-9966-8D7B3191DD23}" type="slidenum">
              <a:rPr lang="en-US" smtClean="0"/>
              <a:t>6</a:t>
            </a:fld>
            <a:endParaRPr lang="en-US"/>
          </a:p>
        </p:txBody>
      </p:sp>
    </p:spTree>
    <p:extLst>
      <p:ext uri="{BB962C8B-B14F-4D97-AF65-F5344CB8AC3E}">
        <p14:creationId xmlns:p14="http://schemas.microsoft.com/office/powerpoint/2010/main" val="13370342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certain</a:t>
            </a:r>
            <a:r>
              <a:rPr lang="en-US" baseline="0" dirty="0" smtClean="0"/>
              <a:t> assumptions in black </a:t>
            </a:r>
            <a:r>
              <a:rPr lang="en-US" baseline="0" dirty="0" err="1" smtClean="0"/>
              <a:t>schloes</a:t>
            </a:r>
            <a:r>
              <a:rPr lang="en-US" baseline="0" dirty="0" smtClean="0"/>
              <a:t> model</a:t>
            </a:r>
            <a:endParaRPr lang="en-US" dirty="0"/>
          </a:p>
        </p:txBody>
      </p:sp>
      <p:sp>
        <p:nvSpPr>
          <p:cNvPr id="4" name="Slide Number Placeholder 3"/>
          <p:cNvSpPr>
            <a:spLocks noGrp="1"/>
          </p:cNvSpPr>
          <p:nvPr>
            <p:ph type="sldNum" sz="quarter" idx="10"/>
          </p:nvPr>
        </p:nvSpPr>
        <p:spPr/>
        <p:txBody>
          <a:bodyPr/>
          <a:lstStyle/>
          <a:p>
            <a:fld id="{A6961DC2-A28F-4C81-9966-8D7B3191DD23}" type="slidenum">
              <a:rPr lang="en-US" smtClean="0"/>
              <a:t>7</a:t>
            </a:fld>
            <a:endParaRPr lang="en-US"/>
          </a:p>
        </p:txBody>
      </p:sp>
    </p:spTree>
    <p:extLst>
      <p:ext uri="{BB962C8B-B14F-4D97-AF65-F5344CB8AC3E}">
        <p14:creationId xmlns:p14="http://schemas.microsoft.com/office/powerpoint/2010/main" val="3725104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Form this calculator</a:t>
            </a:r>
            <a:r>
              <a:rPr lang="en-US" baseline="0" dirty="0" smtClean="0"/>
              <a:t>, we can know the call option price, put option price, and </a:t>
            </a:r>
            <a:r>
              <a:rPr lang="en-US" baseline="0" dirty="0" err="1" smtClean="0"/>
              <a:t>greeks</a:t>
            </a:r>
            <a:r>
              <a:rPr lang="en-US" baseline="0" dirty="0" smtClean="0"/>
              <a:t> letter of options. Moreover, the implied volatility can be calculated. </a:t>
            </a:r>
            <a:endParaRPr lang="en-US" dirty="0"/>
          </a:p>
        </p:txBody>
      </p:sp>
      <p:sp>
        <p:nvSpPr>
          <p:cNvPr id="4" name="Slide Number Placeholder 3"/>
          <p:cNvSpPr>
            <a:spLocks noGrp="1"/>
          </p:cNvSpPr>
          <p:nvPr>
            <p:ph type="sldNum" sz="quarter" idx="10"/>
          </p:nvPr>
        </p:nvSpPr>
        <p:spPr/>
        <p:txBody>
          <a:bodyPr/>
          <a:lstStyle/>
          <a:p>
            <a:fld id="{A6961DC2-A28F-4C81-9966-8D7B3191DD23}" type="slidenum">
              <a:rPr lang="en-US" smtClean="0"/>
              <a:t>8</a:t>
            </a:fld>
            <a:endParaRPr lang="en-US"/>
          </a:p>
        </p:txBody>
      </p:sp>
    </p:spTree>
    <p:extLst>
      <p:ext uri="{BB962C8B-B14F-4D97-AF65-F5344CB8AC3E}">
        <p14:creationId xmlns:p14="http://schemas.microsoft.com/office/powerpoint/2010/main" val="11251927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Next,</a:t>
            </a:r>
            <a:r>
              <a:rPr lang="en-US" baseline="0" dirty="0" smtClean="0"/>
              <a:t> in binomial model, </a:t>
            </a:r>
            <a:r>
              <a:rPr lang="en-US" sz="1200" b="1" dirty="0" smtClean="0"/>
              <a:t>All trees are built from four parameters (u, d, p and q).</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smtClean="0"/>
              <a:t>u</a:t>
            </a:r>
            <a:r>
              <a:rPr lang="en-US" sz="1200" b="1" baseline="0" dirty="0" smtClean="0"/>
              <a:t> present the percentage of </a:t>
            </a:r>
            <a:r>
              <a:rPr lang="en-US" sz="1200" b="0" i="0" kern="1200" baseline="0" dirty="0" smtClean="0">
                <a:solidFill>
                  <a:schemeClr val="tx1"/>
                </a:solidFill>
                <a:effectLst/>
                <a:latin typeface="+mn-lt"/>
                <a:ea typeface="+mn-ea"/>
                <a:cs typeface="+mn-cs"/>
              </a:rPr>
              <a:t>the</a:t>
            </a:r>
            <a:r>
              <a:rPr lang="en-US" sz="1200" b="0" i="0" kern="1200" dirty="0" smtClean="0">
                <a:solidFill>
                  <a:schemeClr val="tx1"/>
                </a:solidFill>
                <a:effectLst/>
                <a:latin typeface="+mn-lt"/>
                <a:ea typeface="+mn-ea"/>
                <a:cs typeface="+mn-cs"/>
              </a:rPr>
              <a:t> asset price rising,</a:t>
            </a:r>
            <a:r>
              <a:rPr lang="en-US" sz="1200" b="0" i="0" kern="1200" baseline="0" dirty="0" smtClean="0">
                <a:solidFill>
                  <a:schemeClr val="tx1"/>
                </a:solidFill>
                <a:effectLst/>
                <a:latin typeface="+mn-lt"/>
                <a:ea typeface="+mn-ea"/>
                <a:cs typeface="+mn-cs"/>
              </a:rPr>
              <a:t> p is the probability of the</a:t>
            </a:r>
            <a:r>
              <a:rPr lang="en-US" sz="1200" b="0" i="0" kern="1200" dirty="0" smtClean="0">
                <a:solidFill>
                  <a:schemeClr val="tx1"/>
                </a:solidFill>
                <a:effectLst/>
                <a:latin typeface="+mn-lt"/>
                <a:ea typeface="+mn-ea"/>
                <a:cs typeface="+mn-cs"/>
              </a:rPr>
              <a:t> asset price rising </a:t>
            </a:r>
            <a:endParaRPr lang="en-US" sz="1200" b="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b="1" baseline="0" dirty="0" smtClean="0"/>
              <a:t>On the other hand, d is the percentage of </a:t>
            </a:r>
            <a:r>
              <a:rPr lang="en-US" sz="1200" b="0" i="0" kern="1200" dirty="0" smtClean="0">
                <a:solidFill>
                  <a:schemeClr val="tx1"/>
                </a:solidFill>
                <a:effectLst/>
                <a:latin typeface="+mn-lt"/>
                <a:ea typeface="+mn-ea"/>
                <a:cs typeface="+mn-cs"/>
              </a:rPr>
              <a:t>the asset price falling,</a:t>
            </a:r>
            <a:r>
              <a:rPr lang="en-US" sz="1200" b="0" i="0" kern="1200" baseline="0" dirty="0" smtClean="0">
                <a:solidFill>
                  <a:schemeClr val="tx1"/>
                </a:solidFill>
                <a:effectLst/>
                <a:latin typeface="+mn-lt"/>
                <a:ea typeface="+mn-ea"/>
                <a:cs typeface="+mn-cs"/>
              </a:rPr>
              <a:t> q is the probability of t</a:t>
            </a:r>
            <a:r>
              <a:rPr lang="en-US" sz="1200" b="0" i="0" kern="1200" dirty="0" smtClean="0">
                <a:solidFill>
                  <a:schemeClr val="tx1"/>
                </a:solidFill>
                <a:effectLst/>
                <a:latin typeface="+mn-lt"/>
                <a:ea typeface="+mn-ea"/>
                <a:cs typeface="+mn-cs"/>
              </a:rPr>
              <a:t>he asset price falling</a:t>
            </a:r>
          </a:p>
        </p:txBody>
      </p:sp>
      <p:sp>
        <p:nvSpPr>
          <p:cNvPr id="4" name="Slide Number Placeholder 3"/>
          <p:cNvSpPr>
            <a:spLocks noGrp="1"/>
          </p:cNvSpPr>
          <p:nvPr>
            <p:ph type="sldNum" sz="quarter" idx="10"/>
          </p:nvPr>
        </p:nvSpPr>
        <p:spPr/>
        <p:txBody>
          <a:bodyPr/>
          <a:lstStyle/>
          <a:p>
            <a:fld id="{A6961DC2-A28F-4C81-9966-8D7B3191DD23}" type="slidenum">
              <a:rPr lang="en-US" smtClean="0"/>
              <a:t>9</a:t>
            </a:fld>
            <a:endParaRPr lang="en-US"/>
          </a:p>
        </p:txBody>
      </p:sp>
    </p:spTree>
    <p:extLst>
      <p:ext uri="{BB962C8B-B14F-4D97-AF65-F5344CB8AC3E}">
        <p14:creationId xmlns:p14="http://schemas.microsoft.com/office/powerpoint/2010/main" val="8676970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emf"/><Relationship Id="rId3" Type="http://schemas.openxmlformats.org/officeDocument/2006/relationships/image" Target="../media/image2.emf"/></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2.emf"/><Relationship Id="rId1" Type="http://schemas.openxmlformats.org/officeDocument/2006/relationships/slideMaster" Target="../slideMasters/slideMaster3.xml"/><Relationship Id="rId2" Type="http://schemas.openxmlformats.org/officeDocument/2006/relationships/image" Target="../media/image12.jp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2.emf"/><Relationship Id="rId1" Type="http://schemas.openxmlformats.org/officeDocument/2006/relationships/slideMaster" Target="../slideMasters/slideMaster3.xml"/><Relationship Id="rId2" Type="http://schemas.openxmlformats.org/officeDocument/2006/relationships/image" Target="../media/image13.jp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2.emf"/><Relationship Id="rId1" Type="http://schemas.openxmlformats.org/officeDocument/2006/relationships/slideMaster" Target="../slideMasters/slideMaster3.xml"/><Relationship Id="rId2" Type="http://schemas.openxmlformats.org/officeDocument/2006/relationships/image" Target="../media/image1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1.emf"/><Relationship Id="rId3" Type="http://schemas.openxmlformats.org/officeDocument/2006/relationships/image" Target="../media/image2.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1.emf"/><Relationship Id="rId3" Type="http://schemas.openxmlformats.org/officeDocument/2006/relationships/image" Target="../media/image2.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1.emf"/><Relationship Id="rId3" Type="http://schemas.openxmlformats.org/officeDocument/2006/relationships/image" Target="../media/image2.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1.emf"/><Relationship Id="rId3" Type="http://schemas.openxmlformats.org/officeDocument/2006/relationships/image" Target="../media/image2.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5.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image" Target="../media/image4.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1.emf"/><Relationship Id="rId3" Type="http://schemas.openxmlformats.org/officeDocument/2006/relationships/image" Target="../media/image2.emf"/></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1.emf"/><Relationship Id="rId3" Type="http://schemas.openxmlformats.org/officeDocument/2006/relationships/image" Target="../media/image2.emf"/></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4.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11.emf"/><Relationship Id="rId3" Type="http://schemas.openxmlformats.org/officeDocument/2006/relationships/image" Target="../media/image2.emf"/></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16.png"/><Relationship Id="rId3" Type="http://schemas.openxmlformats.org/officeDocument/2006/relationships/image" Target="../media/image17.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 Id="rId3"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evens Seal">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786187" y="0"/>
            <a:ext cx="5357812" cy="6858000"/>
          </a:xfrm>
          <a:prstGeom prst="rect">
            <a:avLst/>
          </a:prstGeom>
        </p:spPr>
      </p:pic>
      <p:sp>
        <p:nvSpPr>
          <p:cNvPr id="16" name="Text Placeholder 19"/>
          <p:cNvSpPr>
            <a:spLocks noGrp="1"/>
          </p:cNvSpPr>
          <p:nvPr>
            <p:ph type="body" sz="quarter" idx="14" hasCustomPrompt="1"/>
          </p:nvPr>
        </p:nvSpPr>
        <p:spPr>
          <a:xfrm>
            <a:off x="115889" y="4898571"/>
            <a:ext cx="5008936"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smtClean="0"/>
              <a:t>Presenter’s Name</a:t>
            </a:r>
            <a:br>
              <a:rPr lang="en-US" dirty="0" smtClean="0"/>
            </a:br>
            <a:r>
              <a:rPr lang="en-US" dirty="0" smtClean="0"/>
              <a:t>Presenter’s Title</a:t>
            </a:r>
            <a:br>
              <a:rPr lang="en-US" dirty="0" smtClean="0"/>
            </a:br>
            <a:r>
              <a:rPr lang="en-US" dirty="0" smtClean="0"/>
              <a:t>Presenter’s Department</a:t>
            </a:r>
            <a:br>
              <a:rPr lang="en-US" dirty="0" smtClean="0"/>
            </a:br>
            <a:r>
              <a:rPr lang="en-US" dirty="0" smtClean="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smtClean="0"/>
          </a:p>
        </p:txBody>
      </p:sp>
      <p:sp>
        <p:nvSpPr>
          <p:cNvPr id="17" name="Text Placeholder 26"/>
          <p:cNvSpPr>
            <a:spLocks noGrp="1"/>
          </p:cNvSpPr>
          <p:nvPr>
            <p:ph type="body" sz="quarter" idx="15" hasCustomPrompt="1"/>
          </p:nvPr>
        </p:nvSpPr>
        <p:spPr>
          <a:xfrm>
            <a:off x="123825" y="3534870"/>
            <a:ext cx="4993528"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Subtitle line that can be up to 2 lines of text if it needs to be</a:t>
            </a:r>
          </a:p>
        </p:txBody>
      </p:sp>
      <p:sp>
        <p:nvSpPr>
          <p:cNvPr id="18" name="Text Placeholder 17"/>
          <p:cNvSpPr>
            <a:spLocks noGrp="1"/>
          </p:cNvSpPr>
          <p:nvPr>
            <p:ph type="body" sz="quarter" idx="13" hasCustomPrompt="1"/>
          </p:nvPr>
        </p:nvSpPr>
        <p:spPr>
          <a:xfrm>
            <a:off x="123825" y="1725705"/>
            <a:ext cx="5000999" cy="1648865"/>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smtClean="0">
                <a:solidFill>
                  <a:schemeClr val="tx1"/>
                </a:solidFill>
              </a:rPr>
              <a:t>Presentation title that can be up to 2 lines long</a:t>
            </a:r>
          </a:p>
        </p:txBody>
      </p:sp>
      <p:grpSp>
        <p:nvGrpSpPr>
          <p:cNvPr id="7" name="Group 6"/>
          <p:cNvGrpSpPr/>
          <p:nvPr userDrawn="1"/>
        </p:nvGrpSpPr>
        <p:grpSpPr>
          <a:xfrm>
            <a:off x="0" y="12207"/>
            <a:ext cx="9144000" cy="557"/>
            <a:chOff x="0" y="12207"/>
            <a:chExt cx="9144000" cy="557"/>
          </a:xfrm>
        </p:grpSpPr>
        <p:cxnSp>
          <p:nvCxnSpPr>
            <p:cNvPr id="21" name="Straight Connector 20"/>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2" name="Picture 11"/>
          <p:cNvPicPr>
            <a:picLocks noChangeAspect="1"/>
          </p:cNvPicPr>
          <p:nvPr userDrawn="1"/>
        </p:nvPicPr>
        <p:blipFill>
          <a:blip r:embed="rId3"/>
          <a:stretch>
            <a:fillRect/>
          </a:stretch>
        </p:blipFill>
        <p:spPr>
          <a:xfrm>
            <a:off x="236066" y="-14942"/>
            <a:ext cx="2324100" cy="1320800"/>
          </a:xfrm>
          <a:prstGeom prst="rect">
            <a:avLst/>
          </a:prstGeom>
        </p:spPr>
      </p:pic>
      <p:grpSp>
        <p:nvGrpSpPr>
          <p:cNvPr id="10" name="Group 9"/>
          <p:cNvGrpSpPr/>
          <p:nvPr userDrawn="1"/>
        </p:nvGrpSpPr>
        <p:grpSpPr>
          <a:xfrm>
            <a:off x="0" y="6419355"/>
            <a:ext cx="9144000" cy="438645"/>
            <a:chOff x="0" y="4172975"/>
            <a:chExt cx="9144000" cy="438645"/>
          </a:xfrm>
        </p:grpSpPr>
        <p:cxnSp>
          <p:nvCxnSpPr>
            <p:cNvPr id="11" name="Straight Connector 10"/>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1634946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bhead w/ Bullets 2 col">
    <p:spTree>
      <p:nvGrpSpPr>
        <p:cNvPr id="1" name=""/>
        <p:cNvGrpSpPr/>
        <p:nvPr/>
      </p:nvGrpSpPr>
      <p:grpSpPr>
        <a:xfrm>
          <a:off x="0" y="0"/>
          <a:ext cx="0" cy="0"/>
          <a:chOff x="0" y="0"/>
          <a:chExt cx="0" cy="0"/>
        </a:xfrm>
      </p:grpSpPr>
      <p:sp>
        <p:nvSpPr>
          <p:cNvPr id="2" name="Slide Number Placeholder 1"/>
          <p:cNvSpPr>
            <a:spLocks noGrp="1"/>
          </p:cNvSpPr>
          <p:nvPr>
            <p:ph type="sldNum" sz="quarter" idx="15"/>
          </p:nvPr>
        </p:nvSpPr>
        <p:spPr/>
        <p:txBody>
          <a:bodyPr/>
          <a:lstStyle/>
          <a:p>
            <a:fld id="{12342C3A-DD85-7843-B416-BD52AB030D59}" type="slidenum">
              <a:rPr lang="en-US" smtClean="0"/>
              <a:pPr/>
              <a:t>‹#›</a:t>
            </a:fld>
            <a:endParaRPr lang="en-US" dirty="0"/>
          </a:p>
        </p:txBody>
      </p:sp>
      <p:sp>
        <p:nvSpPr>
          <p:cNvPr id="11" name="Text Placeholder 2"/>
          <p:cNvSpPr>
            <a:spLocks noGrp="1"/>
          </p:cNvSpPr>
          <p:nvPr>
            <p:ph type="body" sz="quarter" idx="12" hasCustomPrompt="1"/>
          </p:nvPr>
        </p:nvSpPr>
        <p:spPr>
          <a:xfrm>
            <a:off x="227013" y="1709351"/>
            <a:ext cx="4242014"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smtClean="0"/>
              <a:t>Insert Bullets Here</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
        <p:nvSpPr>
          <p:cNvPr id="14" name="Text Placeholder 4"/>
          <p:cNvSpPr>
            <a:spLocks noGrp="1"/>
          </p:cNvSpPr>
          <p:nvPr>
            <p:ph type="body" sz="quarter" idx="13" hasCustomPrompt="1"/>
          </p:nvPr>
        </p:nvSpPr>
        <p:spPr>
          <a:xfrm>
            <a:off x="227013" y="1006103"/>
            <a:ext cx="8691562"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smtClean="0"/>
              <a:t>Insert Subhead</a:t>
            </a:r>
          </a:p>
        </p:txBody>
      </p:sp>
      <p:sp>
        <p:nvSpPr>
          <p:cNvPr id="15" name="Text Placeholder 2"/>
          <p:cNvSpPr>
            <a:spLocks noGrp="1"/>
          </p:cNvSpPr>
          <p:nvPr>
            <p:ph type="body" sz="quarter" idx="16" hasCustomPrompt="1"/>
          </p:nvPr>
        </p:nvSpPr>
        <p:spPr>
          <a:xfrm>
            <a:off x="4627391" y="1709351"/>
            <a:ext cx="4242014"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smtClean="0"/>
              <a:t>Insert Bullets Here</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517261244"/>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bhead w/ No Bullets">
    <p:spTree>
      <p:nvGrpSpPr>
        <p:cNvPr id="1" name=""/>
        <p:cNvGrpSpPr/>
        <p:nvPr/>
      </p:nvGrpSpPr>
      <p:grpSpPr>
        <a:xfrm>
          <a:off x="0" y="0"/>
          <a:ext cx="0" cy="0"/>
          <a:chOff x="0" y="0"/>
          <a:chExt cx="0" cy="0"/>
        </a:xfrm>
      </p:grpSpPr>
      <p:sp>
        <p:nvSpPr>
          <p:cNvPr id="11" name="Text Placeholder 2"/>
          <p:cNvSpPr>
            <a:spLocks noGrp="1"/>
          </p:cNvSpPr>
          <p:nvPr>
            <p:ph type="body" sz="quarter" idx="12" hasCustomPrompt="1"/>
          </p:nvPr>
        </p:nvSpPr>
        <p:spPr>
          <a:xfrm>
            <a:off x="227013" y="1709351"/>
            <a:ext cx="8691562" cy="438454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smtClean="0"/>
              <a:t>Insert Text Here</a:t>
            </a:r>
          </a:p>
        </p:txBody>
      </p:sp>
      <p:sp>
        <p:nvSpPr>
          <p:cNvPr id="13"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
        <p:nvSpPr>
          <p:cNvPr id="4" name="Slide Number Placeholder 3"/>
          <p:cNvSpPr>
            <a:spLocks noGrp="1"/>
          </p:cNvSpPr>
          <p:nvPr>
            <p:ph type="sldNum" sz="quarter" idx="14"/>
          </p:nvPr>
        </p:nvSpPr>
        <p:spPr/>
        <p:txBody>
          <a:bodyPr/>
          <a:lstStyle/>
          <a:p>
            <a:fld id="{12342C3A-DD85-7843-B416-BD52AB030D59}" type="slidenum">
              <a:rPr lang="en-US" smtClean="0"/>
              <a:pPr/>
              <a:t>‹#›</a:t>
            </a:fld>
            <a:endParaRPr lang="en-US" dirty="0"/>
          </a:p>
        </p:txBody>
      </p:sp>
      <p:sp>
        <p:nvSpPr>
          <p:cNvPr id="6" name="Text Placeholder 4"/>
          <p:cNvSpPr>
            <a:spLocks noGrp="1"/>
          </p:cNvSpPr>
          <p:nvPr>
            <p:ph type="body" sz="quarter" idx="13" hasCustomPrompt="1"/>
          </p:nvPr>
        </p:nvSpPr>
        <p:spPr>
          <a:xfrm>
            <a:off x="227013" y="1006103"/>
            <a:ext cx="8691562"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smtClean="0"/>
              <a:t>Insert Subhead</a:t>
            </a:r>
          </a:p>
        </p:txBody>
      </p:sp>
    </p:spTree>
    <p:extLst>
      <p:ext uri="{BB962C8B-B14F-4D97-AF65-F5344CB8AC3E}">
        <p14:creationId xmlns:p14="http://schemas.microsoft.com/office/powerpoint/2010/main" val="2172887879"/>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bhead w/ No Bullets 2 col">
    <p:spTree>
      <p:nvGrpSpPr>
        <p:cNvPr id="1" name=""/>
        <p:cNvGrpSpPr/>
        <p:nvPr/>
      </p:nvGrpSpPr>
      <p:grpSpPr>
        <a:xfrm>
          <a:off x="0" y="0"/>
          <a:ext cx="0" cy="0"/>
          <a:chOff x="0" y="0"/>
          <a:chExt cx="0" cy="0"/>
        </a:xfrm>
      </p:grpSpPr>
      <p:sp>
        <p:nvSpPr>
          <p:cNvPr id="2" name="Slide Number Placeholder 1"/>
          <p:cNvSpPr>
            <a:spLocks noGrp="1"/>
          </p:cNvSpPr>
          <p:nvPr>
            <p:ph type="sldNum" sz="quarter" idx="15"/>
          </p:nvPr>
        </p:nvSpPr>
        <p:spPr/>
        <p:txBody>
          <a:bodyPr/>
          <a:lstStyle/>
          <a:p>
            <a:fld id="{12342C3A-DD85-7843-B416-BD52AB030D59}" type="slidenum">
              <a:rPr lang="en-US" smtClean="0"/>
              <a:pPr/>
              <a:t>‹#›</a:t>
            </a:fld>
            <a:endParaRPr lang="en-US" dirty="0"/>
          </a:p>
        </p:txBody>
      </p:sp>
      <p:sp>
        <p:nvSpPr>
          <p:cNvPr id="9" name="Text Placeholder 2"/>
          <p:cNvSpPr>
            <a:spLocks noGrp="1"/>
          </p:cNvSpPr>
          <p:nvPr>
            <p:ph type="body" sz="quarter" idx="12" hasCustomPrompt="1"/>
          </p:nvPr>
        </p:nvSpPr>
        <p:spPr>
          <a:xfrm>
            <a:off x="227013" y="1709351"/>
            <a:ext cx="4214555" cy="438454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smtClean="0"/>
              <a:t>Insert Text Here</a:t>
            </a:r>
          </a:p>
        </p:txBody>
      </p:sp>
      <p:sp>
        <p:nvSpPr>
          <p:cNvPr id="10"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
        <p:nvSpPr>
          <p:cNvPr id="12" name="Text Placeholder 4"/>
          <p:cNvSpPr>
            <a:spLocks noGrp="1"/>
          </p:cNvSpPr>
          <p:nvPr>
            <p:ph type="body" sz="quarter" idx="13" hasCustomPrompt="1"/>
          </p:nvPr>
        </p:nvSpPr>
        <p:spPr>
          <a:xfrm>
            <a:off x="227013" y="1006103"/>
            <a:ext cx="8691562"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smtClean="0"/>
              <a:t>Insert Subhead</a:t>
            </a:r>
          </a:p>
        </p:txBody>
      </p:sp>
      <p:sp>
        <p:nvSpPr>
          <p:cNvPr id="14" name="Text Placeholder 2"/>
          <p:cNvSpPr>
            <a:spLocks noGrp="1"/>
          </p:cNvSpPr>
          <p:nvPr>
            <p:ph type="body" sz="quarter" idx="16" hasCustomPrompt="1"/>
          </p:nvPr>
        </p:nvSpPr>
        <p:spPr>
          <a:xfrm>
            <a:off x="4620526" y="1709351"/>
            <a:ext cx="4269473" cy="438454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smtClean="0"/>
              <a:t>Insert Text Here</a:t>
            </a:r>
          </a:p>
        </p:txBody>
      </p:sp>
    </p:spTree>
    <p:extLst>
      <p:ext uri="{BB962C8B-B14F-4D97-AF65-F5344CB8AC3E}">
        <p14:creationId xmlns:p14="http://schemas.microsoft.com/office/powerpoint/2010/main" val="1969213344"/>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with no Subhead">
    <p:spTree>
      <p:nvGrpSpPr>
        <p:cNvPr id="1" name=""/>
        <p:cNvGrpSpPr/>
        <p:nvPr/>
      </p:nvGrpSpPr>
      <p:grpSpPr>
        <a:xfrm>
          <a:off x="0" y="0"/>
          <a:ext cx="0" cy="0"/>
          <a:chOff x="0" y="0"/>
          <a:chExt cx="0" cy="0"/>
        </a:xfrm>
      </p:grpSpPr>
      <p:sp>
        <p:nvSpPr>
          <p:cNvPr id="3" name="Slide Number Placeholder 2"/>
          <p:cNvSpPr>
            <a:spLocks noGrp="1"/>
          </p:cNvSpPr>
          <p:nvPr>
            <p:ph type="sldNum" sz="quarter" idx="13"/>
          </p:nvPr>
        </p:nvSpPr>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227013" y="1112109"/>
            <a:ext cx="8691562"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smtClean="0"/>
              <a:t>Insert Text Here</a:t>
            </a:r>
          </a:p>
        </p:txBody>
      </p:sp>
      <p:sp>
        <p:nvSpPr>
          <p:cNvPr id="8"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Tree>
    <p:extLst>
      <p:ext uri="{BB962C8B-B14F-4D97-AF65-F5344CB8AC3E}">
        <p14:creationId xmlns:p14="http://schemas.microsoft.com/office/powerpoint/2010/main" val="351236038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with no Subhead 2 col">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227013" y="1112109"/>
            <a:ext cx="4248879"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smtClean="0"/>
              <a:t>Insert Text Here</a:t>
            </a:r>
          </a:p>
        </p:txBody>
      </p:sp>
      <p:sp>
        <p:nvSpPr>
          <p:cNvPr id="9"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
        <p:nvSpPr>
          <p:cNvPr id="10" name="Text Placeholder 2"/>
          <p:cNvSpPr>
            <a:spLocks noGrp="1"/>
          </p:cNvSpPr>
          <p:nvPr>
            <p:ph type="body" sz="quarter" idx="15" hasCustomPrompt="1"/>
          </p:nvPr>
        </p:nvSpPr>
        <p:spPr>
          <a:xfrm>
            <a:off x="4661715" y="1112109"/>
            <a:ext cx="4248879"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smtClean="0"/>
              <a:t>Insert Text Here</a:t>
            </a:r>
          </a:p>
        </p:txBody>
      </p:sp>
    </p:spTree>
    <p:extLst>
      <p:ext uri="{BB962C8B-B14F-4D97-AF65-F5344CB8AC3E}">
        <p14:creationId xmlns:p14="http://schemas.microsoft.com/office/powerpoint/2010/main" val="3877718131"/>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Section Break w/ Image">
    <p:spTree>
      <p:nvGrpSpPr>
        <p:cNvPr id="1" name=""/>
        <p:cNvGrpSpPr/>
        <p:nvPr/>
      </p:nvGrpSpPr>
      <p:grpSpPr>
        <a:xfrm>
          <a:off x="0" y="0"/>
          <a:ext cx="0" cy="0"/>
          <a:chOff x="0" y="0"/>
          <a:chExt cx="0" cy="0"/>
        </a:xfrm>
      </p:grpSpPr>
      <p:sp>
        <p:nvSpPr>
          <p:cNvPr id="21" name="Rectangle 20"/>
          <p:cNvSpPr/>
          <p:nvPr/>
        </p:nvSpPr>
        <p:spPr>
          <a:xfrm>
            <a:off x="0" y="5119112"/>
            <a:ext cx="9144000" cy="1738887"/>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sz="quarter" idx="12" hasCustomPrompt="1"/>
          </p:nvPr>
        </p:nvSpPr>
        <p:spPr>
          <a:xfrm>
            <a:off x="0" y="0"/>
            <a:ext cx="9144000" cy="5060870"/>
          </a:xfrm>
          <a:prstGeom prst="rect">
            <a:avLst/>
          </a:prstGeom>
          <a:noFill/>
        </p:spPr>
        <p:txBody>
          <a:bodyPr vert="horz" anchor="ctr"/>
          <a:lstStyle>
            <a:lvl1pPr marL="0" indent="0" algn="ctr">
              <a:buNone/>
              <a:defRPr sz="1600" b="0" i="0" baseline="0">
                <a:solidFill>
                  <a:schemeClr val="tx1"/>
                </a:solidFill>
                <a:latin typeface="Arial"/>
                <a:cs typeface="Arial"/>
              </a:defRPr>
            </a:lvl1pPr>
          </a:lstStyle>
          <a:p>
            <a:r>
              <a:rPr lang="en-US" dirty="0" smtClean="0"/>
              <a:t>Click to Insert Image</a:t>
            </a:r>
            <a:endParaRPr lang="en-US" dirty="0"/>
          </a:p>
        </p:txBody>
      </p:sp>
      <p:sp>
        <p:nvSpPr>
          <p:cNvPr id="6" name="Text Placeholder 17"/>
          <p:cNvSpPr>
            <a:spLocks noGrp="1"/>
          </p:cNvSpPr>
          <p:nvPr>
            <p:ph type="body" sz="quarter" idx="13" hasCustomPrompt="1"/>
          </p:nvPr>
        </p:nvSpPr>
        <p:spPr>
          <a:xfrm>
            <a:off x="161128" y="5528235"/>
            <a:ext cx="7884696" cy="717178"/>
          </a:xfrm>
          <a:prstGeom prst="rect">
            <a:avLst/>
          </a:prstGeom>
        </p:spPr>
        <p:txBody>
          <a:bodyPr anchor="t" anchorCtr="0"/>
          <a:lstStyle>
            <a:lvl1pPr marL="0" indent="0" algn="l">
              <a:lnSpc>
                <a:spcPct val="100000"/>
              </a:lnSpc>
              <a:spcBef>
                <a:spcPts val="0"/>
              </a:spcBef>
              <a:buNone/>
              <a:defRPr sz="3000" b="1" i="0">
                <a:latin typeface="Arial"/>
                <a:cs typeface="Arial"/>
              </a:defRPr>
            </a:lvl1pPr>
          </a:lstStyle>
          <a:p>
            <a:pPr lvl="0"/>
            <a:r>
              <a:rPr lang="en-US" dirty="0" smtClean="0">
                <a:solidFill>
                  <a:schemeClr val="tx1"/>
                </a:solidFill>
              </a:rPr>
              <a:t>Section Break Line</a:t>
            </a:r>
            <a:endParaRPr lang="en-US" dirty="0"/>
          </a:p>
        </p:txBody>
      </p:sp>
      <p:pic>
        <p:nvPicPr>
          <p:cNvPr id="8" name="Picture 7"/>
          <p:cNvPicPr>
            <a:picLocks noChangeAspect="1"/>
          </p:cNvPicPr>
          <p:nvPr userDrawn="1"/>
        </p:nvPicPr>
        <p:blipFill>
          <a:blip r:embed="rId2"/>
          <a:stretch>
            <a:fillRect/>
          </a:stretch>
        </p:blipFill>
        <p:spPr>
          <a:xfrm>
            <a:off x="6011207" y="6584950"/>
            <a:ext cx="2933700" cy="127000"/>
          </a:xfrm>
          <a:prstGeom prst="rect">
            <a:avLst/>
          </a:prstGeom>
        </p:spPr>
      </p:pic>
      <p:grpSp>
        <p:nvGrpSpPr>
          <p:cNvPr id="14" name="Group 13"/>
          <p:cNvGrpSpPr/>
          <p:nvPr userDrawn="1"/>
        </p:nvGrpSpPr>
        <p:grpSpPr>
          <a:xfrm>
            <a:off x="0" y="5067118"/>
            <a:ext cx="9144000" cy="928827"/>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3"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137639244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EAS">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6858000"/>
          </a:xfrm>
          <a:prstGeom prst="rect">
            <a:avLst/>
          </a:prstGeom>
        </p:spPr>
      </p:pic>
      <p:grpSp>
        <p:nvGrpSpPr>
          <p:cNvPr id="10" name="Group 9"/>
          <p:cNvGrpSpPr/>
          <p:nvPr userDrawn="1"/>
        </p:nvGrpSpPr>
        <p:grpSpPr>
          <a:xfrm>
            <a:off x="0" y="6419355"/>
            <a:ext cx="9144000" cy="438645"/>
            <a:chOff x="0" y="3956541"/>
            <a:chExt cx="9144000" cy="438645"/>
          </a:xfrm>
        </p:grpSpPr>
        <p:cxnSp>
          <p:nvCxnSpPr>
            <p:cNvPr id="12" name="Straight Connector 11"/>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15" name="Picture 14"/>
          <p:cNvPicPr>
            <a:picLocks noChangeAspect="1"/>
          </p:cNvPicPr>
          <p:nvPr userDrawn="1"/>
        </p:nvPicPr>
        <p:blipFill>
          <a:blip r:embed="rId3"/>
          <a:stretch>
            <a:fillRect/>
          </a:stretch>
        </p:blipFill>
        <p:spPr>
          <a:xfrm>
            <a:off x="5391150" y="6584950"/>
            <a:ext cx="2933700" cy="127000"/>
          </a:xfrm>
          <a:prstGeom prst="rect">
            <a:avLst/>
          </a:prstGeom>
        </p:spPr>
      </p:pic>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17" name="Text Placeholder 2"/>
          <p:cNvSpPr>
            <a:spLocks noGrp="1"/>
          </p:cNvSpPr>
          <p:nvPr>
            <p:ph type="body" sz="quarter" idx="12" hasCustomPrompt="1"/>
          </p:nvPr>
        </p:nvSpPr>
        <p:spPr>
          <a:xfrm>
            <a:off x="227013" y="1709351"/>
            <a:ext cx="4242014"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smtClean="0"/>
              <a:t>Insert Bullets Here</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8"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
        <p:nvSpPr>
          <p:cNvPr id="19" name="Text Placeholder 4"/>
          <p:cNvSpPr>
            <a:spLocks noGrp="1"/>
          </p:cNvSpPr>
          <p:nvPr>
            <p:ph type="body" sz="quarter" idx="13" hasCustomPrompt="1"/>
          </p:nvPr>
        </p:nvSpPr>
        <p:spPr>
          <a:xfrm>
            <a:off x="227013" y="1006103"/>
            <a:ext cx="7317473"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smtClean="0"/>
              <a:t>Insert Subhead</a:t>
            </a:r>
          </a:p>
        </p:txBody>
      </p:sp>
      <p:grpSp>
        <p:nvGrpSpPr>
          <p:cNvPr id="16" name="Group 15"/>
          <p:cNvGrpSpPr/>
          <p:nvPr userDrawn="1"/>
        </p:nvGrpSpPr>
        <p:grpSpPr>
          <a:xfrm>
            <a:off x="0" y="0"/>
            <a:ext cx="9144000" cy="928827"/>
            <a:chOff x="0" y="2593782"/>
            <a:chExt cx="9144000" cy="928827"/>
          </a:xfrm>
        </p:grpSpPr>
        <p:cxnSp>
          <p:nvCxnSpPr>
            <p:cNvPr id="21" name="Straight Connector 20"/>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2757889779"/>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orchbearer">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6858000"/>
          </a:xfrm>
          <a:prstGeom prst="rect">
            <a:avLst/>
          </a:prstGeom>
        </p:spPr>
      </p:pic>
      <p:grpSp>
        <p:nvGrpSpPr>
          <p:cNvPr id="10" name="Group 9"/>
          <p:cNvGrpSpPr/>
          <p:nvPr userDrawn="1"/>
        </p:nvGrpSpPr>
        <p:grpSpPr>
          <a:xfrm>
            <a:off x="0" y="6419355"/>
            <a:ext cx="9144000" cy="438645"/>
            <a:chOff x="0" y="3956541"/>
            <a:chExt cx="9144000" cy="438645"/>
          </a:xfrm>
        </p:grpSpPr>
        <p:cxnSp>
          <p:nvCxnSpPr>
            <p:cNvPr id="12" name="Straight Connector 11"/>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15" name="Picture 14"/>
          <p:cNvPicPr>
            <a:picLocks noChangeAspect="1"/>
          </p:cNvPicPr>
          <p:nvPr userDrawn="1"/>
        </p:nvPicPr>
        <p:blipFill>
          <a:blip r:embed="rId3"/>
          <a:stretch>
            <a:fillRect/>
          </a:stretch>
        </p:blipFill>
        <p:spPr>
          <a:xfrm>
            <a:off x="5391150" y="6584950"/>
            <a:ext cx="2933700" cy="127000"/>
          </a:xfrm>
          <a:prstGeom prst="rect">
            <a:avLst/>
          </a:prstGeom>
        </p:spPr>
      </p:pic>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17" name="Text Placeholder 2"/>
          <p:cNvSpPr>
            <a:spLocks noGrp="1"/>
          </p:cNvSpPr>
          <p:nvPr>
            <p:ph type="body" sz="quarter" idx="12" hasCustomPrompt="1"/>
          </p:nvPr>
        </p:nvSpPr>
        <p:spPr>
          <a:xfrm>
            <a:off x="227013" y="1709351"/>
            <a:ext cx="4242014"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smtClean="0"/>
              <a:t>Insert Bullets Here</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9"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
        <p:nvSpPr>
          <p:cNvPr id="20" name="Text Placeholder 4"/>
          <p:cNvSpPr>
            <a:spLocks noGrp="1"/>
          </p:cNvSpPr>
          <p:nvPr>
            <p:ph type="body" sz="quarter" idx="13" hasCustomPrompt="1"/>
          </p:nvPr>
        </p:nvSpPr>
        <p:spPr>
          <a:xfrm>
            <a:off x="227013" y="1006103"/>
            <a:ext cx="7317473"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smtClean="0"/>
              <a:t>Insert Subhead</a:t>
            </a:r>
          </a:p>
        </p:txBody>
      </p:sp>
      <p:grpSp>
        <p:nvGrpSpPr>
          <p:cNvPr id="16" name="Group 15"/>
          <p:cNvGrpSpPr/>
          <p:nvPr userDrawn="1"/>
        </p:nvGrpSpPr>
        <p:grpSpPr>
          <a:xfrm>
            <a:off x="0" y="0"/>
            <a:ext cx="9144000" cy="928827"/>
            <a:chOff x="0" y="2593782"/>
            <a:chExt cx="9144000" cy="928827"/>
          </a:xfrm>
        </p:grpSpPr>
        <p:cxnSp>
          <p:nvCxnSpPr>
            <p:cNvPr id="21" name="Straight Connector 20"/>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1827050314"/>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NYC">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6858000"/>
          </a:xfrm>
          <a:prstGeom prst="rect">
            <a:avLst/>
          </a:prstGeom>
        </p:spPr>
      </p:pic>
      <p:grpSp>
        <p:nvGrpSpPr>
          <p:cNvPr id="10" name="Group 9"/>
          <p:cNvGrpSpPr/>
          <p:nvPr userDrawn="1"/>
        </p:nvGrpSpPr>
        <p:grpSpPr>
          <a:xfrm>
            <a:off x="0" y="6419355"/>
            <a:ext cx="9144000" cy="438645"/>
            <a:chOff x="0" y="3956541"/>
            <a:chExt cx="9144000" cy="438645"/>
          </a:xfrm>
        </p:grpSpPr>
        <p:cxnSp>
          <p:nvCxnSpPr>
            <p:cNvPr id="13" name="Straight Connector 12"/>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18" name="Picture 17"/>
          <p:cNvPicPr>
            <a:picLocks noChangeAspect="1"/>
          </p:cNvPicPr>
          <p:nvPr userDrawn="1"/>
        </p:nvPicPr>
        <p:blipFill>
          <a:blip r:embed="rId3"/>
          <a:stretch>
            <a:fillRect/>
          </a:stretch>
        </p:blipFill>
        <p:spPr>
          <a:xfrm>
            <a:off x="5391150" y="6584950"/>
            <a:ext cx="2933700" cy="127000"/>
          </a:xfrm>
          <a:prstGeom prst="rect">
            <a:avLst/>
          </a:prstGeom>
        </p:spPr>
      </p:pic>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12" name="Text Placeholder 2"/>
          <p:cNvSpPr>
            <a:spLocks noGrp="1"/>
          </p:cNvSpPr>
          <p:nvPr>
            <p:ph type="body" sz="quarter" idx="12" hasCustomPrompt="1"/>
          </p:nvPr>
        </p:nvSpPr>
        <p:spPr>
          <a:xfrm>
            <a:off x="227013" y="1709351"/>
            <a:ext cx="4242014"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smtClean="0"/>
              <a:t>Insert Bullets Here</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
        <p:nvSpPr>
          <p:cNvPr id="17" name="Text Placeholder 4"/>
          <p:cNvSpPr>
            <a:spLocks noGrp="1"/>
          </p:cNvSpPr>
          <p:nvPr>
            <p:ph type="body" sz="quarter" idx="13" hasCustomPrompt="1"/>
          </p:nvPr>
        </p:nvSpPr>
        <p:spPr>
          <a:xfrm>
            <a:off x="227013" y="1006103"/>
            <a:ext cx="7317473"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smtClean="0"/>
              <a:t>Insert Subhead</a:t>
            </a:r>
          </a:p>
        </p:txBody>
      </p:sp>
      <p:grpSp>
        <p:nvGrpSpPr>
          <p:cNvPr id="19" name="Group 18"/>
          <p:cNvGrpSpPr/>
          <p:nvPr userDrawn="1"/>
        </p:nvGrpSpPr>
        <p:grpSpPr>
          <a:xfrm>
            <a:off x="0" y="0"/>
            <a:ext cx="9144000" cy="928827"/>
            <a:chOff x="0" y="2593782"/>
            <a:chExt cx="9144000" cy="928827"/>
          </a:xfrm>
        </p:grpSpPr>
        <p:cxnSp>
          <p:nvCxnSpPr>
            <p:cNvPr id="21" name="Straight Connector 20"/>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3075254959"/>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with no Subhead">
    <p:spTree>
      <p:nvGrpSpPr>
        <p:cNvPr id="1" name=""/>
        <p:cNvGrpSpPr/>
        <p:nvPr/>
      </p:nvGrpSpPr>
      <p:grpSpPr>
        <a:xfrm>
          <a:off x="0" y="0"/>
          <a:ext cx="0" cy="0"/>
          <a:chOff x="0" y="0"/>
          <a:chExt cx="0" cy="0"/>
        </a:xfrm>
      </p:grpSpPr>
      <p:sp>
        <p:nvSpPr>
          <p:cNvPr id="3" name="Slide Number Placeholder 2"/>
          <p:cNvSpPr>
            <a:spLocks noGrp="1"/>
          </p:cNvSpPr>
          <p:nvPr>
            <p:ph type="sldNum" sz="quarter" idx="13"/>
          </p:nvPr>
        </p:nvSpPr>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227013" y="1112109"/>
            <a:ext cx="8691562"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smtClean="0"/>
              <a:t>Insert Text Here</a:t>
            </a:r>
          </a:p>
        </p:txBody>
      </p:sp>
      <p:sp>
        <p:nvSpPr>
          <p:cNvPr id="8"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Tree>
    <p:extLst>
      <p:ext uri="{BB962C8B-B14F-4D97-AF65-F5344CB8AC3E}">
        <p14:creationId xmlns:p14="http://schemas.microsoft.com/office/powerpoint/2010/main" val="1344818742"/>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tevens Cloc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786187" y="0"/>
            <a:ext cx="5357812" cy="6858000"/>
          </a:xfrm>
          <a:prstGeom prst="rect">
            <a:avLst/>
          </a:prstGeom>
        </p:spPr>
      </p:pic>
      <p:sp>
        <p:nvSpPr>
          <p:cNvPr id="16" name="Text Placeholder 26"/>
          <p:cNvSpPr>
            <a:spLocks noGrp="1"/>
          </p:cNvSpPr>
          <p:nvPr>
            <p:ph type="body" sz="quarter" idx="15" hasCustomPrompt="1"/>
          </p:nvPr>
        </p:nvSpPr>
        <p:spPr>
          <a:xfrm>
            <a:off x="123825" y="3534870"/>
            <a:ext cx="4993528"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Subtitle line that can be up to 2 lines of text if it needs to be</a:t>
            </a:r>
          </a:p>
        </p:txBody>
      </p:sp>
      <p:sp>
        <p:nvSpPr>
          <p:cNvPr id="17" name="Text Placeholder 17"/>
          <p:cNvSpPr>
            <a:spLocks noGrp="1"/>
          </p:cNvSpPr>
          <p:nvPr>
            <p:ph type="body" sz="quarter" idx="13" hasCustomPrompt="1"/>
          </p:nvPr>
        </p:nvSpPr>
        <p:spPr>
          <a:xfrm>
            <a:off x="123825" y="1725705"/>
            <a:ext cx="5000999" cy="1648865"/>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smtClean="0">
                <a:solidFill>
                  <a:schemeClr val="tx1"/>
                </a:solidFill>
              </a:rPr>
              <a:t>Presentation title that can be up to 2 lines long</a:t>
            </a:r>
          </a:p>
        </p:txBody>
      </p:sp>
      <p:sp>
        <p:nvSpPr>
          <p:cNvPr id="10" name="Text Placeholder 19"/>
          <p:cNvSpPr>
            <a:spLocks noGrp="1"/>
          </p:cNvSpPr>
          <p:nvPr>
            <p:ph type="body" sz="quarter" idx="14" hasCustomPrompt="1"/>
          </p:nvPr>
        </p:nvSpPr>
        <p:spPr>
          <a:xfrm>
            <a:off x="115889" y="4898571"/>
            <a:ext cx="5008936"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smtClean="0"/>
              <a:t>Presenter’s Name</a:t>
            </a:r>
            <a:br>
              <a:rPr lang="en-US" dirty="0" smtClean="0"/>
            </a:br>
            <a:r>
              <a:rPr lang="en-US" dirty="0" smtClean="0"/>
              <a:t>Presenter’s Title</a:t>
            </a:r>
            <a:br>
              <a:rPr lang="en-US" dirty="0" smtClean="0"/>
            </a:br>
            <a:r>
              <a:rPr lang="en-US" dirty="0" smtClean="0"/>
              <a:t>Presenter’s Department</a:t>
            </a:r>
            <a:br>
              <a:rPr lang="en-US" dirty="0" smtClean="0"/>
            </a:br>
            <a:r>
              <a:rPr lang="en-US" dirty="0" smtClean="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smtClean="0"/>
          </a:p>
        </p:txBody>
      </p:sp>
      <p:grpSp>
        <p:nvGrpSpPr>
          <p:cNvPr id="9" name="Group 8"/>
          <p:cNvGrpSpPr/>
          <p:nvPr userDrawn="1"/>
        </p:nvGrpSpPr>
        <p:grpSpPr>
          <a:xfrm>
            <a:off x="0" y="6419355"/>
            <a:ext cx="9144000" cy="438645"/>
            <a:chOff x="0" y="4172975"/>
            <a:chExt cx="9144000" cy="438645"/>
          </a:xfrm>
        </p:grpSpPr>
        <p:cxnSp>
          <p:nvCxnSpPr>
            <p:cNvPr id="11" name="Straight Connector 10"/>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22" name="Group 21"/>
          <p:cNvGrpSpPr/>
          <p:nvPr userDrawn="1"/>
        </p:nvGrpSpPr>
        <p:grpSpPr>
          <a:xfrm>
            <a:off x="0" y="12207"/>
            <a:ext cx="9144000" cy="557"/>
            <a:chOff x="0" y="12207"/>
            <a:chExt cx="9144000" cy="557"/>
          </a:xfrm>
        </p:grpSpPr>
        <p:cxnSp>
          <p:nvCxnSpPr>
            <p:cNvPr id="23" name="Straight Connector 22"/>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5" name="Picture 14" descr="top-logo.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44475" y="-6350"/>
            <a:ext cx="2298700" cy="1306365"/>
          </a:xfrm>
          <a:prstGeom prst="rect">
            <a:avLst/>
          </a:prstGeom>
        </p:spPr>
      </p:pic>
    </p:spTree>
    <p:extLst>
      <p:ext uri="{BB962C8B-B14F-4D97-AF65-F5344CB8AC3E}">
        <p14:creationId xmlns:p14="http://schemas.microsoft.com/office/powerpoint/2010/main" val="2221730412"/>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with no Subhead 2 col">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227013" y="1112109"/>
            <a:ext cx="4248879"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smtClean="0"/>
              <a:t>Insert Text Here</a:t>
            </a:r>
          </a:p>
        </p:txBody>
      </p:sp>
      <p:sp>
        <p:nvSpPr>
          <p:cNvPr id="9"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
        <p:nvSpPr>
          <p:cNvPr id="10" name="Text Placeholder 2"/>
          <p:cNvSpPr>
            <a:spLocks noGrp="1"/>
          </p:cNvSpPr>
          <p:nvPr>
            <p:ph type="body" sz="quarter" idx="15" hasCustomPrompt="1"/>
          </p:nvPr>
        </p:nvSpPr>
        <p:spPr>
          <a:xfrm>
            <a:off x="4661715" y="1112109"/>
            <a:ext cx="4248879"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smtClean="0"/>
              <a:t>Insert Text Here</a:t>
            </a:r>
          </a:p>
        </p:txBody>
      </p:sp>
    </p:spTree>
    <p:extLst>
      <p:ext uri="{BB962C8B-B14F-4D97-AF65-F5344CB8AC3E}">
        <p14:creationId xmlns:p14="http://schemas.microsoft.com/office/powerpoint/2010/main" val="103212119"/>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ection Break w/ Image">
    <p:spTree>
      <p:nvGrpSpPr>
        <p:cNvPr id="1" name=""/>
        <p:cNvGrpSpPr/>
        <p:nvPr/>
      </p:nvGrpSpPr>
      <p:grpSpPr>
        <a:xfrm>
          <a:off x="0" y="0"/>
          <a:ext cx="0" cy="0"/>
          <a:chOff x="0" y="0"/>
          <a:chExt cx="0" cy="0"/>
        </a:xfrm>
      </p:grpSpPr>
      <p:sp>
        <p:nvSpPr>
          <p:cNvPr id="21" name="Rectangle 20"/>
          <p:cNvSpPr/>
          <p:nvPr/>
        </p:nvSpPr>
        <p:spPr>
          <a:xfrm>
            <a:off x="0" y="5119112"/>
            <a:ext cx="9144000" cy="1738887"/>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sz="quarter" idx="12" hasCustomPrompt="1"/>
          </p:nvPr>
        </p:nvSpPr>
        <p:spPr>
          <a:xfrm>
            <a:off x="0" y="0"/>
            <a:ext cx="9144000" cy="5060870"/>
          </a:xfrm>
          <a:prstGeom prst="rect">
            <a:avLst/>
          </a:prstGeom>
          <a:noFill/>
        </p:spPr>
        <p:txBody>
          <a:bodyPr vert="horz" anchor="ctr"/>
          <a:lstStyle>
            <a:lvl1pPr marL="0" indent="0" algn="ctr">
              <a:buNone/>
              <a:defRPr sz="1600" b="0" i="0" baseline="0">
                <a:solidFill>
                  <a:schemeClr val="tx1"/>
                </a:solidFill>
                <a:latin typeface="Arial"/>
                <a:cs typeface="Arial"/>
              </a:defRPr>
            </a:lvl1pPr>
          </a:lstStyle>
          <a:p>
            <a:r>
              <a:rPr lang="en-US" dirty="0" smtClean="0"/>
              <a:t>Click to Insert Image</a:t>
            </a:r>
            <a:endParaRPr lang="en-US" dirty="0"/>
          </a:p>
        </p:txBody>
      </p:sp>
      <p:sp>
        <p:nvSpPr>
          <p:cNvPr id="6" name="Text Placeholder 17"/>
          <p:cNvSpPr>
            <a:spLocks noGrp="1"/>
          </p:cNvSpPr>
          <p:nvPr>
            <p:ph type="body" sz="quarter" idx="13" hasCustomPrompt="1"/>
          </p:nvPr>
        </p:nvSpPr>
        <p:spPr>
          <a:xfrm>
            <a:off x="161128" y="5528235"/>
            <a:ext cx="7884696" cy="717178"/>
          </a:xfrm>
          <a:prstGeom prst="rect">
            <a:avLst/>
          </a:prstGeom>
        </p:spPr>
        <p:txBody>
          <a:bodyPr anchor="t" anchorCtr="0"/>
          <a:lstStyle>
            <a:lvl1pPr marL="0" indent="0" algn="l">
              <a:lnSpc>
                <a:spcPct val="100000"/>
              </a:lnSpc>
              <a:spcBef>
                <a:spcPts val="0"/>
              </a:spcBef>
              <a:buNone/>
              <a:defRPr sz="3000" b="1" i="0">
                <a:latin typeface="Arial"/>
                <a:cs typeface="Arial"/>
              </a:defRPr>
            </a:lvl1pPr>
          </a:lstStyle>
          <a:p>
            <a:pPr lvl="0"/>
            <a:r>
              <a:rPr lang="en-US" dirty="0" smtClean="0">
                <a:solidFill>
                  <a:schemeClr val="tx1"/>
                </a:solidFill>
              </a:rPr>
              <a:t>Section Break Line</a:t>
            </a:r>
            <a:endParaRPr lang="en-US" dirty="0"/>
          </a:p>
        </p:txBody>
      </p:sp>
      <p:pic>
        <p:nvPicPr>
          <p:cNvPr id="8" name="Picture 7"/>
          <p:cNvPicPr>
            <a:picLocks noChangeAspect="1"/>
          </p:cNvPicPr>
          <p:nvPr userDrawn="1"/>
        </p:nvPicPr>
        <p:blipFill>
          <a:blip r:embed="rId2"/>
          <a:stretch>
            <a:fillRect/>
          </a:stretch>
        </p:blipFill>
        <p:spPr>
          <a:xfrm>
            <a:off x="6011207" y="6584950"/>
            <a:ext cx="2933700" cy="127000"/>
          </a:xfrm>
          <a:prstGeom prst="rect">
            <a:avLst/>
          </a:prstGeom>
        </p:spPr>
      </p:pic>
      <p:grpSp>
        <p:nvGrpSpPr>
          <p:cNvPr id="14" name="Group 13"/>
          <p:cNvGrpSpPr/>
          <p:nvPr userDrawn="1"/>
        </p:nvGrpSpPr>
        <p:grpSpPr>
          <a:xfrm>
            <a:off x="0" y="5067118"/>
            <a:ext cx="9144000" cy="928827"/>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3"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1666780904"/>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439382846"/>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with no Subhead">
    <p:spTree>
      <p:nvGrpSpPr>
        <p:cNvPr id="1" name=""/>
        <p:cNvGrpSpPr/>
        <p:nvPr/>
      </p:nvGrpSpPr>
      <p:grpSpPr>
        <a:xfrm>
          <a:off x="0" y="0"/>
          <a:ext cx="0" cy="0"/>
          <a:chOff x="0" y="0"/>
          <a:chExt cx="0" cy="0"/>
        </a:xfrm>
      </p:grpSpPr>
      <p:sp>
        <p:nvSpPr>
          <p:cNvPr id="3" name="Slide Number Placeholder 2"/>
          <p:cNvSpPr>
            <a:spLocks noGrp="1"/>
          </p:cNvSpPr>
          <p:nvPr>
            <p:ph type="sldNum" sz="quarter" idx="13"/>
          </p:nvPr>
        </p:nvSpPr>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227013" y="1112109"/>
            <a:ext cx="8691562"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smtClean="0"/>
              <a:t>Insert Text Here</a:t>
            </a:r>
          </a:p>
        </p:txBody>
      </p:sp>
      <p:sp>
        <p:nvSpPr>
          <p:cNvPr id="8"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Tree>
    <p:extLst>
      <p:ext uri="{BB962C8B-B14F-4D97-AF65-F5344CB8AC3E}">
        <p14:creationId xmlns:p14="http://schemas.microsoft.com/office/powerpoint/2010/main" val="910561864"/>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itle with no Subhead 2 col">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227013" y="1112109"/>
            <a:ext cx="4248879"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smtClean="0"/>
              <a:t>Insert Text Here</a:t>
            </a:r>
          </a:p>
        </p:txBody>
      </p:sp>
      <p:sp>
        <p:nvSpPr>
          <p:cNvPr id="9"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
        <p:nvSpPr>
          <p:cNvPr id="10" name="Text Placeholder 2"/>
          <p:cNvSpPr>
            <a:spLocks noGrp="1"/>
          </p:cNvSpPr>
          <p:nvPr>
            <p:ph type="body" sz="quarter" idx="15" hasCustomPrompt="1"/>
          </p:nvPr>
        </p:nvSpPr>
        <p:spPr>
          <a:xfrm>
            <a:off x="4661715" y="1112109"/>
            <a:ext cx="4248879"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smtClean="0"/>
              <a:t>Insert Text Here</a:t>
            </a:r>
          </a:p>
        </p:txBody>
      </p:sp>
    </p:spTree>
    <p:extLst>
      <p:ext uri="{BB962C8B-B14F-4D97-AF65-F5344CB8AC3E}">
        <p14:creationId xmlns:p14="http://schemas.microsoft.com/office/powerpoint/2010/main" val="844779726"/>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Section Break w/ Image">
    <p:spTree>
      <p:nvGrpSpPr>
        <p:cNvPr id="1" name=""/>
        <p:cNvGrpSpPr/>
        <p:nvPr/>
      </p:nvGrpSpPr>
      <p:grpSpPr>
        <a:xfrm>
          <a:off x="0" y="0"/>
          <a:ext cx="0" cy="0"/>
          <a:chOff x="0" y="0"/>
          <a:chExt cx="0" cy="0"/>
        </a:xfrm>
      </p:grpSpPr>
      <p:sp>
        <p:nvSpPr>
          <p:cNvPr id="21" name="Rectangle 20"/>
          <p:cNvSpPr/>
          <p:nvPr/>
        </p:nvSpPr>
        <p:spPr>
          <a:xfrm>
            <a:off x="0" y="5119112"/>
            <a:ext cx="9144000" cy="1738887"/>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sz="quarter" idx="12" hasCustomPrompt="1"/>
          </p:nvPr>
        </p:nvSpPr>
        <p:spPr>
          <a:xfrm>
            <a:off x="0" y="0"/>
            <a:ext cx="9144000" cy="5060870"/>
          </a:xfrm>
          <a:prstGeom prst="rect">
            <a:avLst/>
          </a:prstGeom>
          <a:noFill/>
        </p:spPr>
        <p:txBody>
          <a:bodyPr vert="horz" anchor="ctr"/>
          <a:lstStyle>
            <a:lvl1pPr marL="0" indent="0" algn="ctr">
              <a:buNone/>
              <a:defRPr sz="1600" b="0" i="0" baseline="0">
                <a:solidFill>
                  <a:schemeClr val="tx1"/>
                </a:solidFill>
                <a:latin typeface="Arial"/>
                <a:cs typeface="Arial"/>
              </a:defRPr>
            </a:lvl1pPr>
          </a:lstStyle>
          <a:p>
            <a:r>
              <a:rPr lang="en-US" dirty="0" smtClean="0"/>
              <a:t>Click to Insert Image</a:t>
            </a:r>
            <a:endParaRPr lang="en-US" dirty="0"/>
          </a:p>
        </p:txBody>
      </p:sp>
      <p:sp>
        <p:nvSpPr>
          <p:cNvPr id="6" name="Text Placeholder 17"/>
          <p:cNvSpPr>
            <a:spLocks noGrp="1"/>
          </p:cNvSpPr>
          <p:nvPr>
            <p:ph type="body" sz="quarter" idx="13" hasCustomPrompt="1"/>
          </p:nvPr>
        </p:nvSpPr>
        <p:spPr>
          <a:xfrm>
            <a:off x="161128" y="5528235"/>
            <a:ext cx="7884696" cy="717178"/>
          </a:xfrm>
          <a:prstGeom prst="rect">
            <a:avLst/>
          </a:prstGeom>
        </p:spPr>
        <p:txBody>
          <a:bodyPr anchor="t" anchorCtr="0"/>
          <a:lstStyle>
            <a:lvl1pPr marL="0" indent="0" algn="l">
              <a:lnSpc>
                <a:spcPct val="100000"/>
              </a:lnSpc>
              <a:spcBef>
                <a:spcPts val="0"/>
              </a:spcBef>
              <a:buNone/>
              <a:defRPr sz="3000" b="1" i="0">
                <a:latin typeface="Arial"/>
                <a:cs typeface="Arial"/>
              </a:defRPr>
            </a:lvl1pPr>
          </a:lstStyle>
          <a:p>
            <a:pPr lvl="0"/>
            <a:r>
              <a:rPr lang="en-US" dirty="0" smtClean="0">
                <a:solidFill>
                  <a:schemeClr val="tx1"/>
                </a:solidFill>
              </a:rPr>
              <a:t>Section Break Line</a:t>
            </a:r>
            <a:endParaRPr lang="en-US" dirty="0"/>
          </a:p>
        </p:txBody>
      </p:sp>
      <p:pic>
        <p:nvPicPr>
          <p:cNvPr id="8" name="Picture 7"/>
          <p:cNvPicPr>
            <a:picLocks noChangeAspect="1"/>
          </p:cNvPicPr>
          <p:nvPr userDrawn="1"/>
        </p:nvPicPr>
        <p:blipFill>
          <a:blip r:embed="rId2"/>
          <a:stretch>
            <a:fillRect/>
          </a:stretch>
        </p:blipFill>
        <p:spPr>
          <a:xfrm>
            <a:off x="6011207" y="6584950"/>
            <a:ext cx="2933700" cy="127000"/>
          </a:xfrm>
          <a:prstGeom prst="rect">
            <a:avLst/>
          </a:prstGeom>
        </p:spPr>
      </p:pic>
      <p:grpSp>
        <p:nvGrpSpPr>
          <p:cNvPr id="14" name="Group 13"/>
          <p:cNvGrpSpPr/>
          <p:nvPr userDrawn="1"/>
        </p:nvGrpSpPr>
        <p:grpSpPr>
          <a:xfrm>
            <a:off x="0" y="5067118"/>
            <a:ext cx="9144000" cy="928827"/>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3"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1198464565"/>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grpSp>
        <p:nvGrpSpPr>
          <p:cNvPr id="7" name="Group 6"/>
          <p:cNvGrpSpPr/>
          <p:nvPr userDrawn="1"/>
        </p:nvGrpSpPr>
        <p:grpSpPr>
          <a:xfrm>
            <a:off x="0" y="6419355"/>
            <a:ext cx="9144000" cy="438645"/>
            <a:chOff x="0" y="4172975"/>
            <a:chExt cx="9144000" cy="438645"/>
          </a:xfrm>
        </p:grpSpPr>
        <p:cxnSp>
          <p:nvCxnSpPr>
            <p:cNvPr id="9" name="Straight Connector 8"/>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6" name="Text Placeholder 17"/>
          <p:cNvSpPr>
            <a:spLocks noGrp="1"/>
          </p:cNvSpPr>
          <p:nvPr>
            <p:ph type="body" sz="quarter" idx="13" hasCustomPrompt="1"/>
          </p:nvPr>
        </p:nvSpPr>
        <p:spPr>
          <a:xfrm>
            <a:off x="161128" y="2237110"/>
            <a:ext cx="8805158" cy="1907234"/>
          </a:xfrm>
          <a:prstGeom prst="rect">
            <a:avLst/>
          </a:prstGeom>
        </p:spPr>
        <p:txBody>
          <a:bodyPr anchor="ctr"/>
          <a:lstStyle>
            <a:lvl1pPr marL="0" indent="0" algn="ctr">
              <a:lnSpc>
                <a:spcPct val="100000"/>
              </a:lnSpc>
              <a:buNone/>
              <a:defRPr sz="3000" b="1" i="0">
                <a:latin typeface="Arial"/>
                <a:cs typeface="Arial"/>
              </a:defRPr>
            </a:lvl1pPr>
          </a:lstStyle>
          <a:p>
            <a:pPr lvl="0"/>
            <a:r>
              <a:rPr lang="en-US" dirty="0" smtClean="0">
                <a:solidFill>
                  <a:schemeClr val="tx1"/>
                </a:solidFill>
              </a:rPr>
              <a:t>Section Break Line 1</a:t>
            </a:r>
            <a:br>
              <a:rPr lang="en-US" dirty="0" smtClean="0">
                <a:solidFill>
                  <a:schemeClr val="tx1"/>
                </a:solidFill>
              </a:rPr>
            </a:br>
            <a:r>
              <a:rPr lang="en-US" dirty="0" smtClean="0">
                <a:solidFill>
                  <a:schemeClr val="tx1"/>
                </a:solidFill>
              </a:rPr>
              <a:t>Section Break Line 2</a:t>
            </a:r>
            <a:endParaRPr lang="en-US" dirty="0"/>
          </a:p>
        </p:txBody>
      </p:sp>
      <p:pic>
        <p:nvPicPr>
          <p:cNvPr id="13" name="Picture 12"/>
          <p:cNvPicPr>
            <a:picLocks noChangeAspect="1"/>
          </p:cNvPicPr>
          <p:nvPr userDrawn="1"/>
        </p:nvPicPr>
        <p:blipFill>
          <a:blip r:embed="rId2"/>
          <a:stretch>
            <a:fillRect/>
          </a:stretch>
        </p:blipFill>
        <p:spPr>
          <a:xfrm>
            <a:off x="6011207" y="6584950"/>
            <a:ext cx="2933700" cy="127000"/>
          </a:xfrm>
          <a:prstGeom prst="rect">
            <a:avLst/>
          </a:prstGeom>
        </p:spPr>
      </p:pic>
      <p:grpSp>
        <p:nvGrpSpPr>
          <p:cNvPr id="14" name="Group 13"/>
          <p:cNvGrpSpPr/>
          <p:nvPr userDrawn="1"/>
        </p:nvGrpSpPr>
        <p:grpSpPr>
          <a:xfrm>
            <a:off x="0" y="0"/>
            <a:ext cx="9144000" cy="928827"/>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3"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3846683230"/>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Break w/ Image">
    <p:spTree>
      <p:nvGrpSpPr>
        <p:cNvPr id="1" name=""/>
        <p:cNvGrpSpPr/>
        <p:nvPr/>
      </p:nvGrpSpPr>
      <p:grpSpPr>
        <a:xfrm>
          <a:off x="0" y="0"/>
          <a:ext cx="0" cy="0"/>
          <a:chOff x="0" y="0"/>
          <a:chExt cx="0" cy="0"/>
        </a:xfrm>
      </p:grpSpPr>
      <p:sp>
        <p:nvSpPr>
          <p:cNvPr id="21" name="Rectangle 20"/>
          <p:cNvSpPr/>
          <p:nvPr/>
        </p:nvSpPr>
        <p:spPr>
          <a:xfrm>
            <a:off x="0" y="5119112"/>
            <a:ext cx="9144000" cy="1738887"/>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sz="quarter" idx="12" hasCustomPrompt="1"/>
          </p:nvPr>
        </p:nvSpPr>
        <p:spPr>
          <a:xfrm>
            <a:off x="0" y="0"/>
            <a:ext cx="9144000" cy="5060870"/>
          </a:xfrm>
          <a:prstGeom prst="rect">
            <a:avLst/>
          </a:prstGeom>
          <a:noFill/>
        </p:spPr>
        <p:txBody>
          <a:bodyPr vert="horz" anchor="ctr"/>
          <a:lstStyle>
            <a:lvl1pPr marL="0" indent="0" algn="ctr">
              <a:buNone/>
              <a:defRPr sz="1600" b="0" i="0" baseline="0">
                <a:solidFill>
                  <a:schemeClr val="tx1"/>
                </a:solidFill>
                <a:latin typeface="Arial"/>
                <a:cs typeface="Arial"/>
              </a:defRPr>
            </a:lvl1pPr>
          </a:lstStyle>
          <a:p>
            <a:r>
              <a:rPr lang="en-US" dirty="0" smtClean="0"/>
              <a:t>Click to Insert Image</a:t>
            </a:r>
            <a:endParaRPr lang="en-US" dirty="0"/>
          </a:p>
        </p:txBody>
      </p:sp>
      <p:sp>
        <p:nvSpPr>
          <p:cNvPr id="6" name="Text Placeholder 17"/>
          <p:cNvSpPr>
            <a:spLocks noGrp="1"/>
          </p:cNvSpPr>
          <p:nvPr>
            <p:ph type="body" sz="quarter" idx="13" hasCustomPrompt="1"/>
          </p:nvPr>
        </p:nvSpPr>
        <p:spPr>
          <a:xfrm>
            <a:off x="161128" y="5528235"/>
            <a:ext cx="7884696" cy="717178"/>
          </a:xfrm>
          <a:prstGeom prst="rect">
            <a:avLst/>
          </a:prstGeom>
        </p:spPr>
        <p:txBody>
          <a:bodyPr anchor="t" anchorCtr="0"/>
          <a:lstStyle>
            <a:lvl1pPr marL="0" indent="0" algn="l">
              <a:lnSpc>
                <a:spcPct val="100000"/>
              </a:lnSpc>
              <a:spcBef>
                <a:spcPts val="0"/>
              </a:spcBef>
              <a:buNone/>
              <a:defRPr sz="3000" b="1" i="0">
                <a:latin typeface="Arial"/>
                <a:cs typeface="Arial"/>
              </a:defRPr>
            </a:lvl1pPr>
          </a:lstStyle>
          <a:p>
            <a:pPr lvl="0"/>
            <a:r>
              <a:rPr lang="en-US" dirty="0" smtClean="0">
                <a:solidFill>
                  <a:schemeClr val="tx1"/>
                </a:solidFill>
              </a:rPr>
              <a:t>Section Break Line</a:t>
            </a:r>
            <a:endParaRPr lang="en-US" dirty="0"/>
          </a:p>
        </p:txBody>
      </p:sp>
      <p:pic>
        <p:nvPicPr>
          <p:cNvPr id="8" name="Picture 7"/>
          <p:cNvPicPr>
            <a:picLocks noChangeAspect="1"/>
          </p:cNvPicPr>
          <p:nvPr userDrawn="1"/>
        </p:nvPicPr>
        <p:blipFill>
          <a:blip r:embed="rId2"/>
          <a:stretch>
            <a:fillRect/>
          </a:stretch>
        </p:blipFill>
        <p:spPr>
          <a:xfrm>
            <a:off x="6011207" y="6584950"/>
            <a:ext cx="2933700" cy="127000"/>
          </a:xfrm>
          <a:prstGeom prst="rect">
            <a:avLst/>
          </a:prstGeom>
        </p:spPr>
      </p:pic>
      <p:grpSp>
        <p:nvGrpSpPr>
          <p:cNvPr id="14" name="Group 13"/>
          <p:cNvGrpSpPr/>
          <p:nvPr userDrawn="1"/>
        </p:nvGrpSpPr>
        <p:grpSpPr>
          <a:xfrm>
            <a:off x="0" y="5067118"/>
            <a:ext cx="9144000" cy="928827"/>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3"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444024759"/>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1" name="Text Placeholder 10"/>
          <p:cNvSpPr>
            <a:spLocks noGrp="1"/>
          </p:cNvSpPr>
          <p:nvPr>
            <p:ph type="body" sz="quarter" idx="12" hasCustomPrompt="1"/>
          </p:nvPr>
        </p:nvSpPr>
        <p:spPr>
          <a:xfrm>
            <a:off x="743858" y="1570617"/>
            <a:ext cx="7672698" cy="3490253"/>
          </a:xfrm>
          <a:prstGeom prst="rect">
            <a:avLst/>
          </a:prstGeom>
        </p:spPr>
        <p:txBody>
          <a:bodyPr vert="horz" anchor="ctr"/>
          <a:lstStyle>
            <a:lvl1pPr marL="0" indent="0" algn="ctr">
              <a:buNone/>
              <a:defRPr sz="3600" b="0" i="1" baseline="0">
                <a:latin typeface="Times New Roman"/>
                <a:cs typeface="Times New Roman"/>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smtClean="0"/>
              <a:t>Insert Quote or Excerpt Here</a:t>
            </a:r>
          </a:p>
        </p:txBody>
      </p:sp>
      <p:sp>
        <p:nvSpPr>
          <p:cNvPr id="17" name="Text Placeholder 16"/>
          <p:cNvSpPr>
            <a:spLocks noGrp="1"/>
          </p:cNvSpPr>
          <p:nvPr>
            <p:ph type="body" sz="quarter" idx="13" hasCustomPrompt="1"/>
          </p:nvPr>
        </p:nvSpPr>
        <p:spPr>
          <a:xfrm>
            <a:off x="3309938" y="5206137"/>
            <a:ext cx="5565775" cy="897659"/>
          </a:xfrm>
          <a:prstGeom prst="rect">
            <a:avLst/>
          </a:prstGeom>
        </p:spPr>
        <p:txBody>
          <a:bodyPr vert="horz"/>
          <a:lstStyle>
            <a:lvl1pPr marL="0" indent="0" algn="r">
              <a:buNone/>
              <a:defRPr sz="1600" b="0" i="0" baseline="0">
                <a:latin typeface="Arial"/>
                <a:cs typeface="Arial"/>
              </a:defRPr>
            </a:lvl1pPr>
          </a:lstStyle>
          <a:p>
            <a:pPr lvl="0"/>
            <a:r>
              <a:rPr lang="en-US" dirty="0" smtClean="0"/>
              <a:t>Insert Quote Attribution Here</a:t>
            </a:r>
            <a:endParaRPr lang="en-US" dirty="0"/>
          </a:p>
        </p:txBody>
      </p:sp>
      <p:pic>
        <p:nvPicPr>
          <p:cNvPr id="21" name="Picture 20" descr="OpenQuot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28600" y="1561545"/>
            <a:ext cx="557893" cy="371928"/>
          </a:xfrm>
          <a:prstGeom prst="rect">
            <a:avLst/>
          </a:prstGeom>
        </p:spPr>
      </p:pic>
      <p:pic>
        <p:nvPicPr>
          <p:cNvPr id="22" name="Picture 21" descr="OpenQuot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rot="10800000">
            <a:off x="8320315" y="4701328"/>
            <a:ext cx="557893" cy="371928"/>
          </a:xfrm>
          <a:prstGeom prst="rect">
            <a:avLst/>
          </a:prstGeom>
        </p:spPr>
      </p:pic>
      <p:sp>
        <p:nvSpPr>
          <p:cNvPr id="10" name="Title 1"/>
          <p:cNvSpPr>
            <a:spLocks noGrp="1"/>
          </p:cNvSpPr>
          <p:nvPr>
            <p:ph type="title" hasCustomPrompt="1"/>
          </p:nvPr>
        </p:nvSpPr>
        <p:spPr>
          <a:xfrm>
            <a:off x="227013" y="418353"/>
            <a:ext cx="7303340" cy="657412"/>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4185593667"/>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with no Subhead">
    <p:spTree>
      <p:nvGrpSpPr>
        <p:cNvPr id="1" name=""/>
        <p:cNvGrpSpPr/>
        <p:nvPr/>
      </p:nvGrpSpPr>
      <p:grpSpPr>
        <a:xfrm>
          <a:off x="0" y="0"/>
          <a:ext cx="0" cy="0"/>
          <a:chOff x="0" y="0"/>
          <a:chExt cx="0" cy="0"/>
        </a:xfrm>
      </p:grpSpPr>
      <p:sp>
        <p:nvSpPr>
          <p:cNvPr id="3" name="Slide Number Placeholder 2"/>
          <p:cNvSpPr>
            <a:spLocks noGrp="1"/>
          </p:cNvSpPr>
          <p:nvPr>
            <p:ph type="sldNum" sz="quarter" idx="13"/>
          </p:nvPr>
        </p:nvSpPr>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227013" y="1112109"/>
            <a:ext cx="8691562"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smtClean="0"/>
              <a:t>Insert Text Here</a:t>
            </a:r>
          </a:p>
        </p:txBody>
      </p:sp>
      <p:sp>
        <p:nvSpPr>
          <p:cNvPr id="8"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Tree>
    <p:extLst>
      <p:ext uri="{BB962C8B-B14F-4D97-AF65-F5344CB8AC3E}">
        <p14:creationId xmlns:p14="http://schemas.microsoft.com/office/powerpoint/2010/main" val="180996206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evens Founta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786187" y="0"/>
            <a:ext cx="5357812" cy="6858000"/>
          </a:xfrm>
          <a:prstGeom prst="rect">
            <a:avLst/>
          </a:prstGeom>
        </p:spPr>
      </p:pic>
      <p:sp>
        <p:nvSpPr>
          <p:cNvPr id="16" name="Text Placeholder 26"/>
          <p:cNvSpPr>
            <a:spLocks noGrp="1"/>
          </p:cNvSpPr>
          <p:nvPr>
            <p:ph type="body" sz="quarter" idx="15" hasCustomPrompt="1"/>
          </p:nvPr>
        </p:nvSpPr>
        <p:spPr>
          <a:xfrm>
            <a:off x="123825" y="3534870"/>
            <a:ext cx="4993528"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Subtitle line that can be up to 2 lines of text if it needs to be</a:t>
            </a:r>
          </a:p>
        </p:txBody>
      </p:sp>
      <p:sp>
        <p:nvSpPr>
          <p:cNvPr id="17" name="Text Placeholder 17"/>
          <p:cNvSpPr>
            <a:spLocks noGrp="1"/>
          </p:cNvSpPr>
          <p:nvPr>
            <p:ph type="body" sz="quarter" idx="13" hasCustomPrompt="1"/>
          </p:nvPr>
        </p:nvSpPr>
        <p:spPr>
          <a:xfrm>
            <a:off x="123825" y="1725705"/>
            <a:ext cx="5000999" cy="1648865"/>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smtClean="0">
                <a:solidFill>
                  <a:schemeClr val="tx1"/>
                </a:solidFill>
              </a:rPr>
              <a:t>Presentation title that can be up to 2 lines long</a:t>
            </a:r>
          </a:p>
        </p:txBody>
      </p:sp>
      <p:sp>
        <p:nvSpPr>
          <p:cNvPr id="10" name="Text Placeholder 19"/>
          <p:cNvSpPr>
            <a:spLocks noGrp="1"/>
          </p:cNvSpPr>
          <p:nvPr>
            <p:ph type="body" sz="quarter" idx="14" hasCustomPrompt="1"/>
          </p:nvPr>
        </p:nvSpPr>
        <p:spPr>
          <a:xfrm>
            <a:off x="115889" y="4898571"/>
            <a:ext cx="5008936"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smtClean="0"/>
              <a:t>Presenter’s Name</a:t>
            </a:r>
            <a:br>
              <a:rPr lang="en-US" dirty="0" smtClean="0"/>
            </a:br>
            <a:r>
              <a:rPr lang="en-US" dirty="0" smtClean="0"/>
              <a:t>Presenter’s Title</a:t>
            </a:r>
            <a:br>
              <a:rPr lang="en-US" dirty="0" smtClean="0"/>
            </a:br>
            <a:r>
              <a:rPr lang="en-US" dirty="0" smtClean="0"/>
              <a:t>Presenter’s Department</a:t>
            </a:r>
            <a:br>
              <a:rPr lang="en-US" dirty="0" smtClean="0"/>
            </a:br>
            <a:r>
              <a:rPr lang="en-US" dirty="0" smtClean="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smtClean="0"/>
          </a:p>
        </p:txBody>
      </p:sp>
      <p:grpSp>
        <p:nvGrpSpPr>
          <p:cNvPr id="9" name="Group 8"/>
          <p:cNvGrpSpPr/>
          <p:nvPr userDrawn="1"/>
        </p:nvGrpSpPr>
        <p:grpSpPr>
          <a:xfrm>
            <a:off x="0" y="6419355"/>
            <a:ext cx="9144000" cy="438645"/>
            <a:chOff x="0" y="4172975"/>
            <a:chExt cx="9144000" cy="438645"/>
          </a:xfrm>
        </p:grpSpPr>
        <p:cxnSp>
          <p:nvCxnSpPr>
            <p:cNvPr id="11" name="Straight Connector 10"/>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9" name="Group 18"/>
          <p:cNvGrpSpPr/>
          <p:nvPr userDrawn="1"/>
        </p:nvGrpSpPr>
        <p:grpSpPr>
          <a:xfrm>
            <a:off x="0" y="12207"/>
            <a:ext cx="9144000" cy="557"/>
            <a:chOff x="0" y="12207"/>
            <a:chExt cx="9144000" cy="557"/>
          </a:xfrm>
        </p:grpSpPr>
        <p:cxnSp>
          <p:nvCxnSpPr>
            <p:cNvPr id="20" name="Straight Connector 19"/>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5" name="Picture 14" descr="top-logo.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44475" y="-6350"/>
            <a:ext cx="2298700" cy="1306365"/>
          </a:xfrm>
          <a:prstGeom prst="rect">
            <a:avLst/>
          </a:prstGeom>
        </p:spPr>
      </p:pic>
    </p:spTree>
    <p:extLst>
      <p:ext uri="{BB962C8B-B14F-4D97-AF65-F5344CB8AC3E}">
        <p14:creationId xmlns:p14="http://schemas.microsoft.com/office/powerpoint/2010/main" val="592232301"/>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itle with no Subhead 2 col">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227013" y="1112109"/>
            <a:ext cx="4248879"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smtClean="0"/>
              <a:t>Insert Text Here</a:t>
            </a:r>
          </a:p>
        </p:txBody>
      </p:sp>
      <p:sp>
        <p:nvSpPr>
          <p:cNvPr id="9"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
        <p:nvSpPr>
          <p:cNvPr id="10" name="Text Placeholder 2"/>
          <p:cNvSpPr>
            <a:spLocks noGrp="1"/>
          </p:cNvSpPr>
          <p:nvPr>
            <p:ph type="body" sz="quarter" idx="15" hasCustomPrompt="1"/>
          </p:nvPr>
        </p:nvSpPr>
        <p:spPr>
          <a:xfrm>
            <a:off x="4661715" y="1112109"/>
            <a:ext cx="4248879"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smtClean="0"/>
              <a:t>Insert Text Here</a:t>
            </a:r>
          </a:p>
        </p:txBody>
      </p:sp>
    </p:spTree>
    <p:extLst>
      <p:ext uri="{BB962C8B-B14F-4D97-AF65-F5344CB8AC3E}">
        <p14:creationId xmlns:p14="http://schemas.microsoft.com/office/powerpoint/2010/main" val="926482665"/>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Section Break w/ Image">
    <p:spTree>
      <p:nvGrpSpPr>
        <p:cNvPr id="1" name=""/>
        <p:cNvGrpSpPr/>
        <p:nvPr/>
      </p:nvGrpSpPr>
      <p:grpSpPr>
        <a:xfrm>
          <a:off x="0" y="0"/>
          <a:ext cx="0" cy="0"/>
          <a:chOff x="0" y="0"/>
          <a:chExt cx="0" cy="0"/>
        </a:xfrm>
      </p:grpSpPr>
      <p:sp>
        <p:nvSpPr>
          <p:cNvPr id="21" name="Rectangle 20"/>
          <p:cNvSpPr/>
          <p:nvPr/>
        </p:nvSpPr>
        <p:spPr>
          <a:xfrm>
            <a:off x="0" y="5119112"/>
            <a:ext cx="9144000" cy="1738887"/>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sz="quarter" idx="12" hasCustomPrompt="1"/>
          </p:nvPr>
        </p:nvSpPr>
        <p:spPr>
          <a:xfrm>
            <a:off x="0" y="0"/>
            <a:ext cx="9144000" cy="5060870"/>
          </a:xfrm>
          <a:prstGeom prst="rect">
            <a:avLst/>
          </a:prstGeom>
          <a:noFill/>
        </p:spPr>
        <p:txBody>
          <a:bodyPr vert="horz" anchor="ctr"/>
          <a:lstStyle>
            <a:lvl1pPr marL="0" indent="0" algn="ctr">
              <a:buNone/>
              <a:defRPr sz="1600" b="0" i="0" baseline="0">
                <a:solidFill>
                  <a:schemeClr val="tx1"/>
                </a:solidFill>
                <a:latin typeface="Arial"/>
                <a:cs typeface="Arial"/>
              </a:defRPr>
            </a:lvl1pPr>
          </a:lstStyle>
          <a:p>
            <a:r>
              <a:rPr lang="en-US" dirty="0" smtClean="0"/>
              <a:t>Click to Insert Image</a:t>
            </a:r>
            <a:endParaRPr lang="en-US" dirty="0"/>
          </a:p>
        </p:txBody>
      </p:sp>
      <p:sp>
        <p:nvSpPr>
          <p:cNvPr id="6" name="Text Placeholder 17"/>
          <p:cNvSpPr>
            <a:spLocks noGrp="1"/>
          </p:cNvSpPr>
          <p:nvPr>
            <p:ph type="body" sz="quarter" idx="13" hasCustomPrompt="1"/>
          </p:nvPr>
        </p:nvSpPr>
        <p:spPr>
          <a:xfrm>
            <a:off x="161128" y="5528235"/>
            <a:ext cx="7884696" cy="717178"/>
          </a:xfrm>
          <a:prstGeom prst="rect">
            <a:avLst/>
          </a:prstGeom>
        </p:spPr>
        <p:txBody>
          <a:bodyPr anchor="t" anchorCtr="0"/>
          <a:lstStyle>
            <a:lvl1pPr marL="0" indent="0" algn="l">
              <a:lnSpc>
                <a:spcPct val="100000"/>
              </a:lnSpc>
              <a:spcBef>
                <a:spcPts val="0"/>
              </a:spcBef>
              <a:buNone/>
              <a:defRPr sz="3000" b="1" i="0">
                <a:latin typeface="Arial"/>
                <a:cs typeface="Arial"/>
              </a:defRPr>
            </a:lvl1pPr>
          </a:lstStyle>
          <a:p>
            <a:pPr lvl="0"/>
            <a:r>
              <a:rPr lang="en-US" dirty="0" smtClean="0">
                <a:solidFill>
                  <a:schemeClr val="tx1"/>
                </a:solidFill>
              </a:rPr>
              <a:t>Section Break Line</a:t>
            </a:r>
            <a:endParaRPr lang="en-US" dirty="0"/>
          </a:p>
        </p:txBody>
      </p:sp>
      <p:pic>
        <p:nvPicPr>
          <p:cNvPr id="8" name="Picture 7"/>
          <p:cNvPicPr>
            <a:picLocks noChangeAspect="1"/>
          </p:cNvPicPr>
          <p:nvPr userDrawn="1"/>
        </p:nvPicPr>
        <p:blipFill>
          <a:blip r:embed="rId2"/>
          <a:stretch>
            <a:fillRect/>
          </a:stretch>
        </p:blipFill>
        <p:spPr>
          <a:xfrm>
            <a:off x="6011207" y="6584950"/>
            <a:ext cx="2933700" cy="127000"/>
          </a:xfrm>
          <a:prstGeom prst="rect">
            <a:avLst/>
          </a:prstGeom>
        </p:spPr>
      </p:pic>
      <p:grpSp>
        <p:nvGrpSpPr>
          <p:cNvPr id="14" name="Group 13"/>
          <p:cNvGrpSpPr/>
          <p:nvPr userDrawn="1"/>
        </p:nvGrpSpPr>
        <p:grpSpPr>
          <a:xfrm>
            <a:off x="0" y="5067118"/>
            <a:ext cx="9144000" cy="928827"/>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3"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2137709905"/>
      </p:ext>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ullets and 1 Photo w/ Caption">
    <p:spTree>
      <p:nvGrpSpPr>
        <p:cNvPr id="1" name=""/>
        <p:cNvGrpSpPr/>
        <p:nvPr/>
      </p:nvGrpSpPr>
      <p:grpSpPr>
        <a:xfrm>
          <a:off x="0" y="0"/>
          <a:ext cx="0" cy="0"/>
          <a:chOff x="0" y="0"/>
          <a:chExt cx="0" cy="0"/>
        </a:xfrm>
      </p:grpSpPr>
      <p:sp>
        <p:nvSpPr>
          <p:cNvPr id="3" name="Picture Placeholder 2"/>
          <p:cNvSpPr>
            <a:spLocks noGrp="1"/>
          </p:cNvSpPr>
          <p:nvPr>
            <p:ph type="pic" sz="quarter" idx="15" hasCustomPrompt="1"/>
          </p:nvPr>
        </p:nvSpPr>
        <p:spPr>
          <a:xfrm>
            <a:off x="5162932" y="1578919"/>
            <a:ext cx="3755643" cy="4094769"/>
          </a:xfrm>
          <a:prstGeom prst="rect">
            <a:avLst/>
          </a:prstGeom>
        </p:spPr>
        <p:txBody>
          <a:bodyPr anchor="ctr"/>
          <a:lstStyle>
            <a:lvl1pPr marL="0" indent="0" algn="ctr">
              <a:buNone/>
              <a:defRPr sz="1600" b="0" i="0">
                <a:latin typeface="Arial"/>
                <a:cs typeface="Arial"/>
              </a:defRPr>
            </a:lvl1pPr>
          </a:lstStyle>
          <a:p>
            <a:r>
              <a:rPr lang="en-US" dirty="0" smtClean="0"/>
              <a:t>Click to Insert Image</a:t>
            </a:r>
            <a:endParaRPr lang="en-US" dirty="0"/>
          </a:p>
        </p:txBody>
      </p:sp>
      <p:sp>
        <p:nvSpPr>
          <p:cNvPr id="9" name="Text Placeholder 3"/>
          <p:cNvSpPr>
            <a:spLocks noGrp="1"/>
          </p:cNvSpPr>
          <p:nvPr>
            <p:ph type="body" sz="quarter" idx="28" hasCustomPrompt="1"/>
          </p:nvPr>
        </p:nvSpPr>
        <p:spPr>
          <a:xfrm>
            <a:off x="5162933" y="5766677"/>
            <a:ext cx="3755642" cy="327216"/>
          </a:xfrm>
          <a:prstGeom prst="rect">
            <a:avLst/>
          </a:prstGeom>
        </p:spPr>
        <p:txBody>
          <a:bodyPr vert="horz"/>
          <a:lstStyle>
            <a:lvl1pPr marL="0" indent="0" algn="ctr">
              <a:buFontTx/>
              <a:buNone/>
              <a:defRPr sz="1100" b="0" i="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smtClean="0"/>
              <a:t>Insert photo caption(s) here.</a:t>
            </a:r>
            <a:endParaRPr lang="en-US" dirty="0"/>
          </a:p>
        </p:txBody>
      </p:sp>
      <p:sp>
        <p:nvSpPr>
          <p:cNvPr id="2" name="Slide Number Placeholder 1"/>
          <p:cNvSpPr>
            <a:spLocks noGrp="1"/>
          </p:cNvSpPr>
          <p:nvPr>
            <p:ph type="sldNum" sz="quarter" idx="29"/>
          </p:nvPr>
        </p:nvSpPr>
        <p:spPr/>
        <p:txBody>
          <a:bodyPr/>
          <a:lstStyle/>
          <a:p>
            <a:fld id="{12342C3A-DD85-7843-B416-BD52AB030D59}" type="slidenum">
              <a:rPr lang="en-US" smtClean="0"/>
              <a:pPr/>
              <a:t>‹#›</a:t>
            </a:fld>
            <a:endParaRPr lang="en-US" dirty="0"/>
          </a:p>
        </p:txBody>
      </p:sp>
      <p:sp>
        <p:nvSpPr>
          <p:cNvPr id="10" name="Text Placeholder 2"/>
          <p:cNvSpPr>
            <a:spLocks noGrp="1"/>
          </p:cNvSpPr>
          <p:nvPr>
            <p:ph type="body" sz="quarter" idx="12" hasCustomPrompt="1"/>
          </p:nvPr>
        </p:nvSpPr>
        <p:spPr>
          <a:xfrm>
            <a:off x="227013" y="1578920"/>
            <a:ext cx="4242014" cy="4514974"/>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smtClean="0"/>
              <a:t>Insert Bullets Here</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
        <p:nvSpPr>
          <p:cNvPr id="14" name="Text Placeholder 4"/>
          <p:cNvSpPr>
            <a:spLocks noGrp="1"/>
          </p:cNvSpPr>
          <p:nvPr>
            <p:ph type="body" sz="quarter" idx="13" hasCustomPrompt="1"/>
          </p:nvPr>
        </p:nvSpPr>
        <p:spPr>
          <a:xfrm>
            <a:off x="227013" y="1006103"/>
            <a:ext cx="7317473"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smtClean="0"/>
              <a:t>Insert Subhead</a:t>
            </a:r>
          </a:p>
        </p:txBody>
      </p:sp>
    </p:spTree>
    <p:extLst>
      <p:ext uri="{BB962C8B-B14F-4D97-AF65-F5344CB8AC3E}">
        <p14:creationId xmlns:p14="http://schemas.microsoft.com/office/powerpoint/2010/main" val="1470234885"/>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ullets and 4 Photos">
    <p:spTree>
      <p:nvGrpSpPr>
        <p:cNvPr id="1" name=""/>
        <p:cNvGrpSpPr/>
        <p:nvPr/>
      </p:nvGrpSpPr>
      <p:grpSpPr>
        <a:xfrm>
          <a:off x="0" y="0"/>
          <a:ext cx="0" cy="0"/>
          <a:chOff x="0" y="0"/>
          <a:chExt cx="0" cy="0"/>
        </a:xfrm>
      </p:grpSpPr>
      <p:sp>
        <p:nvSpPr>
          <p:cNvPr id="9" name="Picture Placeholder 7"/>
          <p:cNvSpPr>
            <a:spLocks noGrp="1" noChangeAspect="1"/>
          </p:cNvSpPr>
          <p:nvPr>
            <p:ph type="pic" sz="quarter" idx="18" hasCustomPrompt="1"/>
          </p:nvPr>
        </p:nvSpPr>
        <p:spPr>
          <a:xfrm>
            <a:off x="5067207" y="1573229"/>
            <a:ext cx="1851807" cy="2236639"/>
          </a:xfrm>
          <a:prstGeom prst="rect">
            <a:avLst/>
          </a:prstGeom>
          <a:noFill/>
        </p:spPr>
        <p:txBody>
          <a:bodyPr anchor="ctr"/>
          <a:lstStyle>
            <a:lvl1pPr marL="0" indent="0" algn="ctr">
              <a:buNone/>
              <a:defRPr sz="1600" b="0">
                <a:solidFill>
                  <a:schemeClr val="tx1"/>
                </a:solidFill>
                <a:effectLst/>
                <a:latin typeface="Arial"/>
                <a:cs typeface="Arial"/>
              </a:defRPr>
            </a:lvl1pPr>
          </a:lstStyle>
          <a:p>
            <a:r>
              <a:rPr lang="en-US" dirty="0" smtClean="0"/>
              <a:t>Click to Insert Image</a:t>
            </a:r>
            <a:endParaRPr lang="en-US" dirty="0"/>
          </a:p>
        </p:txBody>
      </p:sp>
      <p:sp>
        <p:nvSpPr>
          <p:cNvPr id="20" name="Picture Placeholder 7"/>
          <p:cNvSpPr>
            <a:spLocks noGrp="1" noChangeAspect="1"/>
          </p:cNvSpPr>
          <p:nvPr>
            <p:ph type="pic" sz="quarter" idx="19" hasCustomPrompt="1"/>
          </p:nvPr>
        </p:nvSpPr>
        <p:spPr>
          <a:xfrm>
            <a:off x="7023274" y="1573229"/>
            <a:ext cx="1839493" cy="2236639"/>
          </a:xfrm>
          <a:prstGeom prst="rect">
            <a:avLst/>
          </a:prstGeom>
          <a:noFill/>
        </p:spPr>
        <p:txBody>
          <a:bodyPr anchor="ctr"/>
          <a:lstStyle>
            <a:lvl1pPr marL="0" indent="0" algn="ctr">
              <a:buNone/>
              <a:defRPr sz="1600" b="0">
                <a:solidFill>
                  <a:schemeClr val="tx1"/>
                </a:solidFill>
                <a:effectLst/>
                <a:latin typeface="Arial"/>
                <a:cs typeface="Arial"/>
              </a:defRPr>
            </a:lvl1pPr>
          </a:lstStyle>
          <a:p>
            <a:r>
              <a:rPr lang="en-US" dirty="0" smtClean="0"/>
              <a:t>Click to Insert Image</a:t>
            </a:r>
            <a:endParaRPr lang="en-US" dirty="0"/>
          </a:p>
        </p:txBody>
      </p:sp>
      <p:sp>
        <p:nvSpPr>
          <p:cNvPr id="13" name="Picture Placeholder 7"/>
          <p:cNvSpPr>
            <a:spLocks noGrp="1" noChangeAspect="1"/>
          </p:cNvSpPr>
          <p:nvPr>
            <p:ph type="pic" sz="quarter" idx="20" hasCustomPrompt="1"/>
          </p:nvPr>
        </p:nvSpPr>
        <p:spPr>
          <a:xfrm>
            <a:off x="5067207" y="3914118"/>
            <a:ext cx="1851807" cy="2189253"/>
          </a:xfrm>
          <a:prstGeom prst="rect">
            <a:avLst/>
          </a:prstGeom>
          <a:noFill/>
        </p:spPr>
        <p:txBody>
          <a:bodyPr anchor="ctr"/>
          <a:lstStyle>
            <a:lvl1pPr marL="0" indent="0" algn="ctr">
              <a:buNone/>
              <a:defRPr sz="1600" b="0">
                <a:solidFill>
                  <a:schemeClr val="tx1"/>
                </a:solidFill>
                <a:effectLst/>
                <a:latin typeface="Arial"/>
                <a:cs typeface="Arial"/>
              </a:defRPr>
            </a:lvl1pPr>
          </a:lstStyle>
          <a:p>
            <a:r>
              <a:rPr lang="en-US" dirty="0" smtClean="0"/>
              <a:t>Click to Insert Image</a:t>
            </a:r>
            <a:endParaRPr lang="en-US" dirty="0"/>
          </a:p>
        </p:txBody>
      </p:sp>
      <p:sp>
        <p:nvSpPr>
          <p:cNvPr id="15" name="Picture Placeholder 7"/>
          <p:cNvSpPr>
            <a:spLocks noGrp="1" noChangeAspect="1"/>
          </p:cNvSpPr>
          <p:nvPr>
            <p:ph type="pic" sz="quarter" idx="21" hasCustomPrompt="1"/>
          </p:nvPr>
        </p:nvSpPr>
        <p:spPr>
          <a:xfrm>
            <a:off x="7023274" y="3914118"/>
            <a:ext cx="1839493" cy="2189253"/>
          </a:xfrm>
          <a:prstGeom prst="rect">
            <a:avLst/>
          </a:prstGeom>
          <a:noFill/>
        </p:spPr>
        <p:txBody>
          <a:bodyPr anchor="ctr"/>
          <a:lstStyle>
            <a:lvl1pPr marL="0" indent="0" algn="ctr">
              <a:buNone/>
              <a:defRPr sz="1600" b="0">
                <a:solidFill>
                  <a:schemeClr val="tx1"/>
                </a:solidFill>
                <a:effectLst/>
                <a:latin typeface="Arial"/>
                <a:cs typeface="Arial"/>
              </a:defRPr>
            </a:lvl1pPr>
          </a:lstStyle>
          <a:p>
            <a:r>
              <a:rPr lang="en-US" dirty="0" smtClean="0"/>
              <a:t>Click to Insert Image</a:t>
            </a:r>
            <a:endParaRPr lang="en-US" dirty="0"/>
          </a:p>
        </p:txBody>
      </p:sp>
      <p:sp>
        <p:nvSpPr>
          <p:cNvPr id="2" name="Slide Number Placeholder 1"/>
          <p:cNvSpPr>
            <a:spLocks noGrp="1"/>
          </p:cNvSpPr>
          <p:nvPr>
            <p:ph type="sldNum" sz="quarter" idx="22"/>
          </p:nvPr>
        </p:nvSpPr>
        <p:spPr/>
        <p:txBody>
          <a:bodyPr/>
          <a:lstStyle/>
          <a:p>
            <a:fld id="{12342C3A-DD85-7843-B416-BD52AB030D59}" type="slidenum">
              <a:rPr lang="en-US" smtClean="0"/>
              <a:pPr/>
              <a:t>‹#›</a:t>
            </a:fld>
            <a:endParaRPr lang="en-US" dirty="0"/>
          </a:p>
        </p:txBody>
      </p:sp>
      <p:sp>
        <p:nvSpPr>
          <p:cNvPr id="10" name="Text Placeholder 2"/>
          <p:cNvSpPr>
            <a:spLocks noGrp="1"/>
          </p:cNvSpPr>
          <p:nvPr>
            <p:ph type="body" sz="quarter" idx="12" hasCustomPrompt="1"/>
          </p:nvPr>
        </p:nvSpPr>
        <p:spPr>
          <a:xfrm>
            <a:off x="227013" y="1572054"/>
            <a:ext cx="4242014" cy="4521839"/>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smtClean="0"/>
              <a:t>Insert Bullets Here</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Tree>
    <p:extLst>
      <p:ext uri="{BB962C8B-B14F-4D97-AF65-F5344CB8AC3E}">
        <p14:creationId xmlns:p14="http://schemas.microsoft.com/office/powerpoint/2010/main" val="12400206"/>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 Photo Grid w/ Caption">
    <p:spTree>
      <p:nvGrpSpPr>
        <p:cNvPr id="1" name=""/>
        <p:cNvGrpSpPr/>
        <p:nvPr/>
      </p:nvGrpSpPr>
      <p:grpSpPr>
        <a:xfrm>
          <a:off x="0" y="0"/>
          <a:ext cx="0" cy="0"/>
          <a:chOff x="0" y="0"/>
          <a:chExt cx="0" cy="0"/>
        </a:xfrm>
      </p:grpSpPr>
      <p:sp>
        <p:nvSpPr>
          <p:cNvPr id="14" name="Picture Placeholder 7"/>
          <p:cNvSpPr>
            <a:spLocks noGrp="1" noChangeAspect="1"/>
          </p:cNvSpPr>
          <p:nvPr>
            <p:ph type="pic" sz="quarter" idx="14" hasCustomPrompt="1"/>
          </p:nvPr>
        </p:nvSpPr>
        <p:spPr>
          <a:xfrm>
            <a:off x="239486" y="1578919"/>
            <a:ext cx="4557485" cy="4382344"/>
          </a:xfrm>
          <a:prstGeom prst="rect">
            <a:avLst/>
          </a:prstGeom>
          <a:noFill/>
        </p:spPr>
        <p:txBody>
          <a:bodyPr anchor="ctr"/>
          <a:lstStyle>
            <a:lvl1pPr marL="0" indent="0" algn="ctr">
              <a:buNone/>
              <a:defRPr sz="1600" b="0" i="0" baseline="0">
                <a:solidFill>
                  <a:schemeClr val="tx1"/>
                </a:solidFill>
                <a:effectLst/>
                <a:latin typeface="Arial"/>
                <a:cs typeface="Arial"/>
              </a:defRPr>
            </a:lvl1pPr>
          </a:lstStyle>
          <a:p>
            <a:r>
              <a:rPr lang="en-US" dirty="0" smtClean="0"/>
              <a:t>Click to Insert Image</a:t>
            </a:r>
            <a:endParaRPr lang="en-US" dirty="0"/>
          </a:p>
        </p:txBody>
      </p:sp>
      <p:sp>
        <p:nvSpPr>
          <p:cNvPr id="35" name="Picture Placeholder 7"/>
          <p:cNvSpPr>
            <a:spLocks noGrp="1"/>
          </p:cNvSpPr>
          <p:nvPr>
            <p:ph type="pic" sz="quarter" idx="24" hasCustomPrompt="1"/>
          </p:nvPr>
        </p:nvSpPr>
        <p:spPr>
          <a:xfrm>
            <a:off x="4884057" y="3690747"/>
            <a:ext cx="2220685" cy="2271611"/>
          </a:xfrm>
          <a:prstGeom prst="rect">
            <a:avLst/>
          </a:prstGeom>
          <a:noFill/>
        </p:spPr>
        <p:txBody>
          <a:bodyPr anchor="ctr"/>
          <a:lstStyle>
            <a:lvl1pPr marL="0" indent="0" algn="ctr">
              <a:buNone/>
              <a:defRPr sz="1600" b="0" i="0" baseline="0">
                <a:solidFill>
                  <a:schemeClr val="tx1"/>
                </a:solidFill>
                <a:effectLst/>
                <a:latin typeface="Arial"/>
                <a:cs typeface="Arial"/>
              </a:defRPr>
            </a:lvl1pPr>
          </a:lstStyle>
          <a:p>
            <a:r>
              <a:rPr lang="en-US" dirty="0" smtClean="0"/>
              <a:t>Click to Insert Image</a:t>
            </a:r>
            <a:endParaRPr lang="en-US" dirty="0"/>
          </a:p>
        </p:txBody>
      </p:sp>
      <p:sp>
        <p:nvSpPr>
          <p:cNvPr id="36" name="Picture Placeholder 7"/>
          <p:cNvSpPr>
            <a:spLocks noGrp="1"/>
          </p:cNvSpPr>
          <p:nvPr>
            <p:ph type="pic" sz="quarter" idx="25" hasCustomPrompt="1"/>
          </p:nvPr>
        </p:nvSpPr>
        <p:spPr>
          <a:xfrm>
            <a:off x="4884057" y="1578919"/>
            <a:ext cx="2220685" cy="2271611"/>
          </a:xfrm>
          <a:prstGeom prst="rect">
            <a:avLst/>
          </a:prstGeom>
          <a:noFill/>
        </p:spPr>
        <p:txBody>
          <a:bodyPr anchor="ctr"/>
          <a:lstStyle>
            <a:lvl1pPr marL="0" indent="0" algn="ctr">
              <a:buNone/>
              <a:defRPr sz="1600" b="0" i="0" baseline="0">
                <a:solidFill>
                  <a:schemeClr val="tx1"/>
                </a:solidFill>
                <a:effectLst/>
                <a:latin typeface="Arial"/>
                <a:cs typeface="Arial"/>
              </a:defRPr>
            </a:lvl1pPr>
          </a:lstStyle>
          <a:p>
            <a:r>
              <a:rPr lang="en-US" dirty="0" smtClean="0"/>
              <a:t>Click to Insert Image</a:t>
            </a:r>
            <a:endParaRPr lang="en-US" dirty="0"/>
          </a:p>
        </p:txBody>
      </p:sp>
      <p:sp>
        <p:nvSpPr>
          <p:cNvPr id="4" name="Text Placeholder 3"/>
          <p:cNvSpPr>
            <a:spLocks noGrp="1"/>
          </p:cNvSpPr>
          <p:nvPr>
            <p:ph type="body" sz="quarter" idx="28" hasCustomPrompt="1"/>
          </p:nvPr>
        </p:nvSpPr>
        <p:spPr>
          <a:xfrm>
            <a:off x="7206343" y="1572054"/>
            <a:ext cx="1720170" cy="3567597"/>
          </a:xfrm>
          <a:prstGeom prst="rect">
            <a:avLst/>
          </a:prstGeom>
        </p:spPr>
        <p:txBody>
          <a:bodyPr vert="horz"/>
          <a:lstStyle>
            <a:lvl1pPr marL="0" indent="0" algn="l">
              <a:buFontTx/>
              <a:buNone/>
              <a:defRPr sz="1100" b="0" i="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smtClean="0"/>
              <a:t>Insert photo caption(s) here.</a:t>
            </a:r>
            <a:endParaRPr lang="en-US" dirty="0"/>
          </a:p>
        </p:txBody>
      </p:sp>
      <p:sp>
        <p:nvSpPr>
          <p:cNvPr id="8" name="Title 1"/>
          <p:cNvSpPr>
            <a:spLocks noGrp="1"/>
          </p:cNvSpPr>
          <p:nvPr>
            <p:ph type="title" hasCustomPrompt="1"/>
          </p:nvPr>
        </p:nvSpPr>
        <p:spPr>
          <a:xfrm>
            <a:off x="227013" y="418353"/>
            <a:ext cx="7303340" cy="657412"/>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
        <p:nvSpPr>
          <p:cNvPr id="2" name="Slide Number Placeholder 1"/>
          <p:cNvSpPr>
            <a:spLocks noGrp="1"/>
          </p:cNvSpPr>
          <p:nvPr>
            <p:ph type="sldNum" sz="quarter" idx="29"/>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700996095"/>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Title with no Subhead">
    <p:spTree>
      <p:nvGrpSpPr>
        <p:cNvPr id="1" name=""/>
        <p:cNvGrpSpPr/>
        <p:nvPr/>
      </p:nvGrpSpPr>
      <p:grpSpPr>
        <a:xfrm>
          <a:off x="0" y="0"/>
          <a:ext cx="0" cy="0"/>
          <a:chOff x="0" y="0"/>
          <a:chExt cx="0" cy="0"/>
        </a:xfrm>
      </p:grpSpPr>
      <p:sp>
        <p:nvSpPr>
          <p:cNvPr id="3" name="Slide Number Placeholder 2"/>
          <p:cNvSpPr>
            <a:spLocks noGrp="1"/>
          </p:cNvSpPr>
          <p:nvPr>
            <p:ph type="sldNum" sz="quarter" idx="13"/>
          </p:nvPr>
        </p:nvSpPr>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227013" y="1112109"/>
            <a:ext cx="8691562"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smtClean="0"/>
              <a:t>Insert Text Here</a:t>
            </a:r>
          </a:p>
        </p:txBody>
      </p:sp>
      <p:sp>
        <p:nvSpPr>
          <p:cNvPr id="8"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Tree>
    <p:extLst>
      <p:ext uri="{BB962C8B-B14F-4D97-AF65-F5344CB8AC3E}">
        <p14:creationId xmlns:p14="http://schemas.microsoft.com/office/powerpoint/2010/main" val="1088959025"/>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Title with no Subhead 2 col">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227013" y="1112109"/>
            <a:ext cx="4248879"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smtClean="0"/>
              <a:t>Insert Text Here</a:t>
            </a:r>
          </a:p>
        </p:txBody>
      </p:sp>
      <p:sp>
        <p:nvSpPr>
          <p:cNvPr id="9"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
        <p:nvSpPr>
          <p:cNvPr id="10" name="Text Placeholder 2"/>
          <p:cNvSpPr>
            <a:spLocks noGrp="1"/>
          </p:cNvSpPr>
          <p:nvPr>
            <p:ph type="body" sz="quarter" idx="15" hasCustomPrompt="1"/>
          </p:nvPr>
        </p:nvSpPr>
        <p:spPr>
          <a:xfrm>
            <a:off x="4661715" y="1112109"/>
            <a:ext cx="4248879"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smtClean="0"/>
              <a:t>Insert Text Here</a:t>
            </a:r>
          </a:p>
        </p:txBody>
      </p:sp>
    </p:spTree>
    <p:extLst>
      <p:ext uri="{BB962C8B-B14F-4D97-AF65-F5344CB8AC3E}">
        <p14:creationId xmlns:p14="http://schemas.microsoft.com/office/powerpoint/2010/main" val="1278693441"/>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Section Break w/ Image">
    <p:spTree>
      <p:nvGrpSpPr>
        <p:cNvPr id="1" name=""/>
        <p:cNvGrpSpPr/>
        <p:nvPr/>
      </p:nvGrpSpPr>
      <p:grpSpPr>
        <a:xfrm>
          <a:off x="0" y="0"/>
          <a:ext cx="0" cy="0"/>
          <a:chOff x="0" y="0"/>
          <a:chExt cx="0" cy="0"/>
        </a:xfrm>
      </p:grpSpPr>
      <p:sp>
        <p:nvSpPr>
          <p:cNvPr id="21" name="Rectangle 20"/>
          <p:cNvSpPr/>
          <p:nvPr/>
        </p:nvSpPr>
        <p:spPr>
          <a:xfrm>
            <a:off x="0" y="5119112"/>
            <a:ext cx="9144000" cy="1738887"/>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sz="quarter" idx="12" hasCustomPrompt="1"/>
          </p:nvPr>
        </p:nvSpPr>
        <p:spPr>
          <a:xfrm>
            <a:off x="0" y="0"/>
            <a:ext cx="9144000" cy="5060870"/>
          </a:xfrm>
          <a:prstGeom prst="rect">
            <a:avLst/>
          </a:prstGeom>
          <a:noFill/>
        </p:spPr>
        <p:txBody>
          <a:bodyPr vert="horz" anchor="ctr"/>
          <a:lstStyle>
            <a:lvl1pPr marL="0" indent="0" algn="ctr">
              <a:buNone/>
              <a:defRPr sz="1600" b="0" i="0" baseline="0">
                <a:solidFill>
                  <a:schemeClr val="tx1"/>
                </a:solidFill>
                <a:latin typeface="Arial"/>
                <a:cs typeface="Arial"/>
              </a:defRPr>
            </a:lvl1pPr>
          </a:lstStyle>
          <a:p>
            <a:r>
              <a:rPr lang="en-US" dirty="0" smtClean="0"/>
              <a:t>Click to Insert Image</a:t>
            </a:r>
            <a:endParaRPr lang="en-US" dirty="0"/>
          </a:p>
        </p:txBody>
      </p:sp>
      <p:sp>
        <p:nvSpPr>
          <p:cNvPr id="6" name="Text Placeholder 17"/>
          <p:cNvSpPr>
            <a:spLocks noGrp="1"/>
          </p:cNvSpPr>
          <p:nvPr>
            <p:ph type="body" sz="quarter" idx="13" hasCustomPrompt="1"/>
          </p:nvPr>
        </p:nvSpPr>
        <p:spPr>
          <a:xfrm>
            <a:off x="161128" y="5528235"/>
            <a:ext cx="7884696" cy="717178"/>
          </a:xfrm>
          <a:prstGeom prst="rect">
            <a:avLst/>
          </a:prstGeom>
        </p:spPr>
        <p:txBody>
          <a:bodyPr anchor="t" anchorCtr="0"/>
          <a:lstStyle>
            <a:lvl1pPr marL="0" indent="0" algn="l">
              <a:lnSpc>
                <a:spcPct val="100000"/>
              </a:lnSpc>
              <a:spcBef>
                <a:spcPts val="0"/>
              </a:spcBef>
              <a:buNone/>
              <a:defRPr sz="3000" b="1" i="0">
                <a:latin typeface="Arial"/>
                <a:cs typeface="Arial"/>
              </a:defRPr>
            </a:lvl1pPr>
          </a:lstStyle>
          <a:p>
            <a:pPr lvl="0"/>
            <a:r>
              <a:rPr lang="en-US" dirty="0" smtClean="0">
                <a:solidFill>
                  <a:schemeClr val="tx1"/>
                </a:solidFill>
              </a:rPr>
              <a:t>Section Break Line</a:t>
            </a:r>
            <a:endParaRPr lang="en-US" dirty="0"/>
          </a:p>
        </p:txBody>
      </p:sp>
      <p:pic>
        <p:nvPicPr>
          <p:cNvPr id="8" name="Picture 7"/>
          <p:cNvPicPr>
            <a:picLocks noChangeAspect="1"/>
          </p:cNvPicPr>
          <p:nvPr userDrawn="1"/>
        </p:nvPicPr>
        <p:blipFill>
          <a:blip r:embed="rId2"/>
          <a:stretch>
            <a:fillRect/>
          </a:stretch>
        </p:blipFill>
        <p:spPr>
          <a:xfrm>
            <a:off x="6011207" y="6584950"/>
            <a:ext cx="2933700" cy="127000"/>
          </a:xfrm>
          <a:prstGeom prst="rect">
            <a:avLst/>
          </a:prstGeom>
        </p:spPr>
      </p:pic>
      <p:grpSp>
        <p:nvGrpSpPr>
          <p:cNvPr id="14" name="Group 13"/>
          <p:cNvGrpSpPr/>
          <p:nvPr userDrawn="1"/>
        </p:nvGrpSpPr>
        <p:grpSpPr>
          <a:xfrm>
            <a:off x="0" y="5067118"/>
            <a:ext cx="9144000" cy="928827"/>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3"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1131807358"/>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ubhead and Chart w/ Caption Left">
    <p:spTree>
      <p:nvGrpSpPr>
        <p:cNvPr id="1" name=""/>
        <p:cNvGrpSpPr/>
        <p:nvPr/>
      </p:nvGrpSpPr>
      <p:grpSpPr>
        <a:xfrm>
          <a:off x="0" y="0"/>
          <a:ext cx="0" cy="0"/>
          <a:chOff x="0" y="0"/>
          <a:chExt cx="0" cy="0"/>
        </a:xfrm>
      </p:grpSpPr>
      <p:sp>
        <p:nvSpPr>
          <p:cNvPr id="10" name="Text Placeholder 3"/>
          <p:cNvSpPr>
            <a:spLocks noGrp="1"/>
          </p:cNvSpPr>
          <p:nvPr>
            <p:ph type="body" sz="quarter" idx="28" hasCustomPrompt="1"/>
          </p:nvPr>
        </p:nvSpPr>
        <p:spPr>
          <a:xfrm>
            <a:off x="239486" y="2004541"/>
            <a:ext cx="2271486" cy="3639701"/>
          </a:xfrm>
          <a:prstGeom prst="rect">
            <a:avLst/>
          </a:prstGeom>
        </p:spPr>
        <p:txBody>
          <a:bodyPr vert="horz"/>
          <a:lstStyle>
            <a:lvl1pPr marL="0" indent="0" algn="l">
              <a:buFontTx/>
              <a:buNone/>
              <a:defRPr sz="110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smtClean="0"/>
              <a:t>Insert data caption(s) here.</a:t>
            </a:r>
            <a:endParaRPr lang="en-US" dirty="0"/>
          </a:p>
        </p:txBody>
      </p:sp>
      <p:sp>
        <p:nvSpPr>
          <p:cNvPr id="11" name="Text Placeholder 3"/>
          <p:cNvSpPr>
            <a:spLocks noGrp="1"/>
          </p:cNvSpPr>
          <p:nvPr>
            <p:ph type="body" sz="quarter" idx="29" hasCustomPrompt="1"/>
          </p:nvPr>
        </p:nvSpPr>
        <p:spPr>
          <a:xfrm>
            <a:off x="239939" y="1586342"/>
            <a:ext cx="2263775" cy="276225"/>
          </a:xfrm>
          <a:prstGeom prst="rect">
            <a:avLst/>
          </a:prstGeom>
        </p:spPr>
        <p:txBody>
          <a:bodyPr vert="horz" anchor="ctr"/>
          <a:lstStyle>
            <a:lvl1pPr marL="0" indent="0">
              <a:buNone/>
              <a:defRPr sz="1600" b="1" baseline="0">
                <a:latin typeface="Arial"/>
                <a:cs typeface="Arial"/>
              </a:defRPr>
            </a:lvl1pPr>
          </a:lstStyle>
          <a:p>
            <a:pPr lvl="0"/>
            <a:r>
              <a:rPr lang="en-US" dirty="0" smtClean="0"/>
              <a:t>Figure Title</a:t>
            </a:r>
            <a:endParaRPr lang="en-US" dirty="0"/>
          </a:p>
        </p:txBody>
      </p:sp>
      <p:sp>
        <p:nvSpPr>
          <p:cNvPr id="14" name="Content Placeholder 3"/>
          <p:cNvSpPr>
            <a:spLocks noGrp="1"/>
          </p:cNvSpPr>
          <p:nvPr>
            <p:ph sz="half" idx="13"/>
          </p:nvPr>
        </p:nvSpPr>
        <p:spPr>
          <a:xfrm>
            <a:off x="2652483" y="1585784"/>
            <a:ext cx="6241143" cy="4537204"/>
          </a:xfrm>
          <a:prstGeom prst="rect">
            <a:avLst/>
          </a:prstGeom>
        </p:spPr>
        <p:txBody>
          <a:bodyPr>
            <a:noAutofit/>
          </a:bodyPr>
          <a:lstStyle>
            <a:lvl1pPr marL="0" indent="0" algn="ctr">
              <a:buNone/>
              <a:defRPr sz="1800" baseline="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endParaRPr lang="en-US" dirty="0" smtClean="0"/>
          </a:p>
          <a:p>
            <a:pPr lvl="0"/>
            <a:endParaRPr lang="en-US" dirty="0" smtClean="0"/>
          </a:p>
          <a:p>
            <a:pPr lvl="0"/>
            <a:endParaRPr lang="en-US" dirty="0" smtClean="0"/>
          </a:p>
          <a:p>
            <a:pPr lvl="0"/>
            <a:endParaRPr lang="en-US" dirty="0" smtClean="0"/>
          </a:p>
          <a:p>
            <a:pPr lvl="0"/>
            <a:endParaRPr lang="en-US" dirty="0" smtClean="0"/>
          </a:p>
          <a:p>
            <a:pPr lvl="0"/>
            <a:endParaRPr lang="en-US" dirty="0" smtClean="0"/>
          </a:p>
          <a:p>
            <a:pPr lvl="0"/>
            <a:r>
              <a:rPr lang="en-US" dirty="0" smtClean="0"/>
              <a:t>Click to Insert Chart or Table</a:t>
            </a:r>
            <a:endParaRPr lang="en-US" dirty="0"/>
          </a:p>
        </p:txBody>
      </p:sp>
      <p:sp>
        <p:nvSpPr>
          <p:cNvPr id="8" name="Title 1"/>
          <p:cNvSpPr>
            <a:spLocks noGrp="1"/>
          </p:cNvSpPr>
          <p:nvPr>
            <p:ph type="title" hasCustomPrompt="1"/>
          </p:nvPr>
        </p:nvSpPr>
        <p:spPr>
          <a:xfrm>
            <a:off x="227013" y="418353"/>
            <a:ext cx="7303340" cy="657412"/>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
        <p:nvSpPr>
          <p:cNvPr id="2" name="Slide Number Placeholder 1"/>
          <p:cNvSpPr>
            <a:spLocks noGrp="1"/>
          </p:cNvSpPr>
          <p:nvPr>
            <p:ph type="sldNum" sz="quarter" idx="30"/>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3918497698"/>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ubhead and Chart w/ Caption Righ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227013" y="418353"/>
            <a:ext cx="7303340" cy="657412"/>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
        <p:nvSpPr>
          <p:cNvPr id="2" name="Slide Number Placeholder 1"/>
          <p:cNvSpPr>
            <a:spLocks noGrp="1"/>
          </p:cNvSpPr>
          <p:nvPr>
            <p:ph type="sldNum" sz="quarter" idx="30"/>
          </p:nvPr>
        </p:nvSpPr>
        <p:spPr/>
        <p:txBody>
          <a:bodyPr/>
          <a:lstStyle/>
          <a:p>
            <a:fld id="{12342C3A-DD85-7843-B416-BD52AB030D59}" type="slidenum">
              <a:rPr lang="en-US" smtClean="0"/>
              <a:pPr/>
              <a:t>‹#›</a:t>
            </a:fld>
            <a:endParaRPr lang="en-US" dirty="0"/>
          </a:p>
        </p:txBody>
      </p:sp>
      <p:sp>
        <p:nvSpPr>
          <p:cNvPr id="8" name="Text Placeholder 3"/>
          <p:cNvSpPr>
            <a:spLocks noGrp="1"/>
          </p:cNvSpPr>
          <p:nvPr>
            <p:ph type="body" sz="quarter" idx="28" hasCustomPrompt="1"/>
          </p:nvPr>
        </p:nvSpPr>
        <p:spPr>
          <a:xfrm>
            <a:off x="6623811" y="2004541"/>
            <a:ext cx="2271486" cy="3639701"/>
          </a:xfrm>
          <a:prstGeom prst="rect">
            <a:avLst/>
          </a:prstGeom>
        </p:spPr>
        <p:txBody>
          <a:bodyPr vert="horz"/>
          <a:lstStyle>
            <a:lvl1pPr marL="0" indent="0" algn="l">
              <a:buFontTx/>
              <a:buNone/>
              <a:defRPr sz="110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smtClean="0"/>
              <a:t>Insert data caption(s) here.</a:t>
            </a:r>
            <a:endParaRPr lang="en-US" dirty="0"/>
          </a:p>
        </p:txBody>
      </p:sp>
      <p:sp>
        <p:nvSpPr>
          <p:cNvPr id="10" name="Text Placeholder 3"/>
          <p:cNvSpPr>
            <a:spLocks noGrp="1"/>
          </p:cNvSpPr>
          <p:nvPr>
            <p:ph type="body" sz="quarter" idx="29" hasCustomPrompt="1"/>
          </p:nvPr>
        </p:nvSpPr>
        <p:spPr>
          <a:xfrm>
            <a:off x="6624264" y="1586342"/>
            <a:ext cx="2263775" cy="276225"/>
          </a:xfrm>
          <a:prstGeom prst="rect">
            <a:avLst/>
          </a:prstGeom>
        </p:spPr>
        <p:txBody>
          <a:bodyPr vert="horz" anchor="ctr"/>
          <a:lstStyle>
            <a:lvl1pPr marL="0" indent="0">
              <a:buNone/>
              <a:defRPr sz="1600" b="1" baseline="0">
                <a:latin typeface="Arial"/>
                <a:cs typeface="Arial"/>
              </a:defRPr>
            </a:lvl1pPr>
          </a:lstStyle>
          <a:p>
            <a:pPr lvl="0"/>
            <a:r>
              <a:rPr lang="en-US" dirty="0" smtClean="0"/>
              <a:t>Figure Title</a:t>
            </a:r>
            <a:endParaRPr lang="en-US" dirty="0"/>
          </a:p>
        </p:txBody>
      </p:sp>
      <p:sp>
        <p:nvSpPr>
          <p:cNvPr id="12" name="Content Placeholder 3"/>
          <p:cNvSpPr>
            <a:spLocks noGrp="1"/>
          </p:cNvSpPr>
          <p:nvPr>
            <p:ph sz="half" idx="13"/>
          </p:nvPr>
        </p:nvSpPr>
        <p:spPr>
          <a:xfrm>
            <a:off x="229186" y="1585784"/>
            <a:ext cx="6241143" cy="4537204"/>
          </a:xfrm>
          <a:prstGeom prst="rect">
            <a:avLst/>
          </a:prstGeom>
        </p:spPr>
        <p:txBody>
          <a:bodyPr>
            <a:noAutofit/>
          </a:bodyPr>
          <a:lstStyle>
            <a:lvl1pPr marL="0" indent="0" algn="ctr">
              <a:buNone/>
              <a:defRPr sz="1800" baseline="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endParaRPr lang="en-US" dirty="0" smtClean="0"/>
          </a:p>
          <a:p>
            <a:pPr lvl="0"/>
            <a:endParaRPr lang="en-US" dirty="0" smtClean="0"/>
          </a:p>
          <a:p>
            <a:pPr lvl="0"/>
            <a:endParaRPr lang="en-US" dirty="0" smtClean="0"/>
          </a:p>
          <a:p>
            <a:pPr lvl="0"/>
            <a:endParaRPr lang="en-US" dirty="0" smtClean="0"/>
          </a:p>
          <a:p>
            <a:pPr lvl="0"/>
            <a:endParaRPr lang="en-US" dirty="0" smtClean="0"/>
          </a:p>
          <a:p>
            <a:pPr lvl="0"/>
            <a:endParaRPr lang="en-US" dirty="0" smtClean="0"/>
          </a:p>
          <a:p>
            <a:pPr lvl="0"/>
            <a:r>
              <a:rPr lang="en-US" dirty="0" smtClean="0"/>
              <a:t>Click to Insert Chart or Table</a:t>
            </a:r>
            <a:endParaRPr lang="en-US" dirty="0"/>
          </a:p>
        </p:txBody>
      </p:sp>
    </p:spTree>
    <p:extLst>
      <p:ext uri="{BB962C8B-B14F-4D97-AF65-F5344CB8AC3E}">
        <p14:creationId xmlns:p14="http://schemas.microsoft.com/office/powerpoint/2010/main" val="321005360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orchbearer">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786187" y="0"/>
            <a:ext cx="5357812" cy="6858000"/>
          </a:xfrm>
          <a:prstGeom prst="rect">
            <a:avLst/>
          </a:prstGeom>
        </p:spPr>
      </p:pic>
      <p:sp>
        <p:nvSpPr>
          <p:cNvPr id="16" name="Text Placeholder 26"/>
          <p:cNvSpPr>
            <a:spLocks noGrp="1"/>
          </p:cNvSpPr>
          <p:nvPr>
            <p:ph type="body" sz="quarter" idx="15" hasCustomPrompt="1"/>
          </p:nvPr>
        </p:nvSpPr>
        <p:spPr>
          <a:xfrm>
            <a:off x="123825" y="3534870"/>
            <a:ext cx="4993528"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Subtitle line that can be up to 2 lines of text if it needs to be</a:t>
            </a:r>
          </a:p>
        </p:txBody>
      </p:sp>
      <p:sp>
        <p:nvSpPr>
          <p:cNvPr id="17" name="Text Placeholder 17"/>
          <p:cNvSpPr>
            <a:spLocks noGrp="1"/>
          </p:cNvSpPr>
          <p:nvPr>
            <p:ph type="body" sz="quarter" idx="13" hasCustomPrompt="1"/>
          </p:nvPr>
        </p:nvSpPr>
        <p:spPr>
          <a:xfrm>
            <a:off x="123825" y="1725705"/>
            <a:ext cx="5000999" cy="1648865"/>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smtClean="0">
                <a:solidFill>
                  <a:schemeClr val="tx1"/>
                </a:solidFill>
              </a:rPr>
              <a:t>Presentation title that can be up to 2 lines long</a:t>
            </a:r>
          </a:p>
        </p:txBody>
      </p:sp>
      <p:sp>
        <p:nvSpPr>
          <p:cNvPr id="10" name="Text Placeholder 19"/>
          <p:cNvSpPr>
            <a:spLocks noGrp="1"/>
          </p:cNvSpPr>
          <p:nvPr>
            <p:ph type="body" sz="quarter" idx="14" hasCustomPrompt="1"/>
          </p:nvPr>
        </p:nvSpPr>
        <p:spPr>
          <a:xfrm>
            <a:off x="115889" y="4898571"/>
            <a:ext cx="5008936"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smtClean="0"/>
              <a:t>Presenter’s Name</a:t>
            </a:r>
            <a:br>
              <a:rPr lang="en-US" dirty="0" smtClean="0"/>
            </a:br>
            <a:r>
              <a:rPr lang="en-US" dirty="0" smtClean="0"/>
              <a:t>Presenter’s Title</a:t>
            </a:r>
            <a:br>
              <a:rPr lang="en-US" dirty="0" smtClean="0"/>
            </a:br>
            <a:r>
              <a:rPr lang="en-US" dirty="0" smtClean="0"/>
              <a:t>Presenter’s Department</a:t>
            </a:r>
            <a:br>
              <a:rPr lang="en-US" dirty="0" smtClean="0"/>
            </a:br>
            <a:r>
              <a:rPr lang="en-US" dirty="0" smtClean="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smtClean="0"/>
          </a:p>
        </p:txBody>
      </p:sp>
      <p:grpSp>
        <p:nvGrpSpPr>
          <p:cNvPr id="9" name="Group 8"/>
          <p:cNvGrpSpPr/>
          <p:nvPr userDrawn="1"/>
        </p:nvGrpSpPr>
        <p:grpSpPr>
          <a:xfrm>
            <a:off x="0" y="6419355"/>
            <a:ext cx="9144000" cy="438645"/>
            <a:chOff x="0" y="4172975"/>
            <a:chExt cx="9144000" cy="438645"/>
          </a:xfrm>
        </p:grpSpPr>
        <p:cxnSp>
          <p:nvCxnSpPr>
            <p:cNvPr id="11" name="Straight Connector 10"/>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9" name="Group 18"/>
          <p:cNvGrpSpPr/>
          <p:nvPr userDrawn="1"/>
        </p:nvGrpSpPr>
        <p:grpSpPr>
          <a:xfrm>
            <a:off x="0" y="12207"/>
            <a:ext cx="9144000" cy="557"/>
            <a:chOff x="0" y="12207"/>
            <a:chExt cx="9144000" cy="557"/>
          </a:xfrm>
        </p:grpSpPr>
        <p:cxnSp>
          <p:nvCxnSpPr>
            <p:cNvPr id="20" name="Straight Connector 19"/>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5" name="Picture 14" descr="top-logo.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44475" y="-6350"/>
            <a:ext cx="2298700" cy="1306365"/>
          </a:xfrm>
          <a:prstGeom prst="rect">
            <a:avLst/>
          </a:prstGeom>
        </p:spPr>
      </p:pic>
    </p:spTree>
    <p:extLst>
      <p:ext uri="{BB962C8B-B14F-4D97-AF65-F5344CB8AC3E}">
        <p14:creationId xmlns:p14="http://schemas.microsoft.com/office/powerpoint/2010/main" val="3418623048"/>
      </p:ext>
    </p:extLst>
  </p:cSld>
  <p:clrMapOvr>
    <a:masterClrMapping/>
  </p:clrMapOvr>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Figure Only">
    <p:spTree>
      <p:nvGrpSpPr>
        <p:cNvPr id="1" name=""/>
        <p:cNvGrpSpPr/>
        <p:nvPr/>
      </p:nvGrpSpPr>
      <p:grpSpPr>
        <a:xfrm>
          <a:off x="0" y="0"/>
          <a:ext cx="0" cy="0"/>
          <a:chOff x="0" y="0"/>
          <a:chExt cx="0" cy="0"/>
        </a:xfrm>
      </p:grpSpPr>
      <p:sp>
        <p:nvSpPr>
          <p:cNvPr id="5" name="Content Placeholder 3"/>
          <p:cNvSpPr>
            <a:spLocks noGrp="1"/>
          </p:cNvSpPr>
          <p:nvPr>
            <p:ph sz="half" idx="13"/>
          </p:nvPr>
        </p:nvSpPr>
        <p:spPr>
          <a:xfrm>
            <a:off x="227013" y="1585784"/>
            <a:ext cx="8481556" cy="4496172"/>
          </a:xfrm>
          <a:prstGeom prst="rect">
            <a:avLst/>
          </a:prstGeom>
        </p:spPr>
        <p:txBody>
          <a:bodyPr>
            <a:noAutofit/>
          </a:bodyPr>
          <a:lstStyle>
            <a:lvl1pPr marL="0" indent="0" algn="ctr">
              <a:buNone/>
              <a:defRPr sz="1800" baseline="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endParaRPr lang="en-US" dirty="0" smtClean="0"/>
          </a:p>
          <a:p>
            <a:pPr lvl="0"/>
            <a:endParaRPr lang="en-US" dirty="0" smtClean="0"/>
          </a:p>
          <a:p>
            <a:pPr lvl="0"/>
            <a:endParaRPr lang="en-US" dirty="0" smtClean="0"/>
          </a:p>
          <a:p>
            <a:pPr lvl="0"/>
            <a:endParaRPr lang="en-US" dirty="0" smtClean="0"/>
          </a:p>
          <a:p>
            <a:pPr lvl="0"/>
            <a:endParaRPr lang="en-US" dirty="0" smtClean="0"/>
          </a:p>
          <a:p>
            <a:pPr lvl="0"/>
            <a:endParaRPr lang="en-US" dirty="0" smtClean="0"/>
          </a:p>
          <a:p>
            <a:pPr lvl="0"/>
            <a:r>
              <a:rPr lang="en-US" dirty="0" smtClean="0"/>
              <a:t>Click to Insert Chart or Table</a:t>
            </a:r>
            <a:endParaRPr lang="en-US" dirty="0"/>
          </a:p>
        </p:txBody>
      </p:sp>
      <p:sp>
        <p:nvSpPr>
          <p:cNvPr id="8" name="Title 1"/>
          <p:cNvSpPr>
            <a:spLocks noGrp="1"/>
          </p:cNvSpPr>
          <p:nvPr>
            <p:ph type="title" hasCustomPrompt="1"/>
          </p:nvPr>
        </p:nvSpPr>
        <p:spPr>
          <a:xfrm>
            <a:off x="227013" y="418353"/>
            <a:ext cx="7303340" cy="657412"/>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685064532"/>
      </p:ext>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ubhead and Data Comparison w/ Caption Bottom">
    <p:spTree>
      <p:nvGrpSpPr>
        <p:cNvPr id="1" name=""/>
        <p:cNvGrpSpPr/>
        <p:nvPr/>
      </p:nvGrpSpPr>
      <p:grpSpPr>
        <a:xfrm>
          <a:off x="0" y="0"/>
          <a:ext cx="0" cy="0"/>
          <a:chOff x="0" y="0"/>
          <a:chExt cx="0" cy="0"/>
        </a:xfrm>
      </p:grpSpPr>
      <p:sp>
        <p:nvSpPr>
          <p:cNvPr id="8" name="Content Placeholder 3"/>
          <p:cNvSpPr>
            <a:spLocks noGrp="1"/>
          </p:cNvSpPr>
          <p:nvPr>
            <p:ph sz="half" idx="13" hasCustomPrompt="1"/>
          </p:nvPr>
        </p:nvSpPr>
        <p:spPr>
          <a:xfrm>
            <a:off x="246744" y="1578919"/>
            <a:ext cx="4217444" cy="3245019"/>
          </a:xfrm>
          <a:prstGeom prst="rect">
            <a:avLst/>
          </a:prstGeom>
        </p:spPr>
        <p:txBody>
          <a:bodyPr>
            <a:noAutofit/>
          </a:bodyPr>
          <a:lstStyle>
            <a:lvl1pPr marL="0" indent="0" algn="ctr">
              <a:buNone/>
              <a:defRPr sz="180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dirty="0" smtClean="0"/>
              <a:t>Comparative Data 1</a:t>
            </a:r>
            <a:endParaRPr lang="en-US" dirty="0"/>
          </a:p>
        </p:txBody>
      </p:sp>
      <p:sp>
        <p:nvSpPr>
          <p:cNvPr id="9" name="Text Placeholder 3"/>
          <p:cNvSpPr>
            <a:spLocks noGrp="1"/>
          </p:cNvSpPr>
          <p:nvPr>
            <p:ph type="body" sz="quarter" idx="28" hasCustomPrompt="1"/>
          </p:nvPr>
        </p:nvSpPr>
        <p:spPr>
          <a:xfrm>
            <a:off x="246742" y="5043714"/>
            <a:ext cx="4217445" cy="1069133"/>
          </a:xfrm>
          <a:prstGeom prst="rect">
            <a:avLst/>
          </a:prstGeom>
        </p:spPr>
        <p:txBody>
          <a:bodyPr vert="horz"/>
          <a:lstStyle>
            <a:lvl1pPr marL="0" indent="0" algn="l">
              <a:buFontTx/>
              <a:buNone/>
              <a:defRPr sz="110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smtClean="0"/>
              <a:t>Insert data caption(s) here.</a:t>
            </a:r>
            <a:endParaRPr lang="en-US" dirty="0"/>
          </a:p>
        </p:txBody>
      </p:sp>
      <p:sp>
        <p:nvSpPr>
          <p:cNvPr id="15" name="Content Placeholder 3"/>
          <p:cNvSpPr>
            <a:spLocks noGrp="1"/>
          </p:cNvSpPr>
          <p:nvPr>
            <p:ph sz="half" idx="29" hasCustomPrompt="1"/>
          </p:nvPr>
        </p:nvSpPr>
        <p:spPr>
          <a:xfrm>
            <a:off x="4672705" y="1572054"/>
            <a:ext cx="4217756" cy="3251884"/>
          </a:xfrm>
          <a:prstGeom prst="rect">
            <a:avLst/>
          </a:prstGeom>
        </p:spPr>
        <p:txBody>
          <a:bodyPr>
            <a:noAutofit/>
          </a:bodyPr>
          <a:lstStyle>
            <a:lvl1pPr marL="0" indent="0" algn="ctr">
              <a:buNone/>
              <a:defRPr sz="1800" baseline="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dirty="0" smtClean="0"/>
              <a:t>Comparative Data 2</a:t>
            </a:r>
            <a:endParaRPr lang="en-US" dirty="0"/>
          </a:p>
        </p:txBody>
      </p:sp>
      <p:sp>
        <p:nvSpPr>
          <p:cNvPr id="16" name="Text Placeholder 3"/>
          <p:cNvSpPr>
            <a:spLocks noGrp="1"/>
          </p:cNvSpPr>
          <p:nvPr>
            <p:ph type="body" sz="quarter" idx="30" hasCustomPrompt="1"/>
          </p:nvPr>
        </p:nvSpPr>
        <p:spPr>
          <a:xfrm>
            <a:off x="4673015" y="5043714"/>
            <a:ext cx="4217445" cy="1069133"/>
          </a:xfrm>
          <a:prstGeom prst="rect">
            <a:avLst/>
          </a:prstGeom>
        </p:spPr>
        <p:txBody>
          <a:bodyPr vert="horz"/>
          <a:lstStyle>
            <a:lvl1pPr marL="0" indent="0" algn="l">
              <a:buFontTx/>
              <a:buNone/>
              <a:defRPr sz="110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smtClean="0"/>
              <a:t>Insert data caption(s) here.</a:t>
            </a:r>
            <a:endParaRPr lang="en-US" dirty="0"/>
          </a:p>
        </p:txBody>
      </p:sp>
      <p:sp>
        <p:nvSpPr>
          <p:cNvPr id="10" name="Title 1"/>
          <p:cNvSpPr>
            <a:spLocks noGrp="1"/>
          </p:cNvSpPr>
          <p:nvPr>
            <p:ph type="title" hasCustomPrompt="1"/>
          </p:nvPr>
        </p:nvSpPr>
        <p:spPr>
          <a:xfrm>
            <a:off x="227013" y="418353"/>
            <a:ext cx="7303340" cy="657412"/>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
        <p:nvSpPr>
          <p:cNvPr id="2" name="Slide Number Placeholder 1"/>
          <p:cNvSpPr>
            <a:spLocks noGrp="1"/>
          </p:cNvSpPr>
          <p:nvPr>
            <p:ph type="sldNum" sz="quarter" idx="31"/>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308676153"/>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Title with no Subhead">
    <p:spTree>
      <p:nvGrpSpPr>
        <p:cNvPr id="1" name=""/>
        <p:cNvGrpSpPr/>
        <p:nvPr/>
      </p:nvGrpSpPr>
      <p:grpSpPr>
        <a:xfrm>
          <a:off x="0" y="0"/>
          <a:ext cx="0" cy="0"/>
          <a:chOff x="0" y="0"/>
          <a:chExt cx="0" cy="0"/>
        </a:xfrm>
      </p:grpSpPr>
      <p:sp>
        <p:nvSpPr>
          <p:cNvPr id="3" name="Slide Number Placeholder 2"/>
          <p:cNvSpPr>
            <a:spLocks noGrp="1"/>
          </p:cNvSpPr>
          <p:nvPr>
            <p:ph type="sldNum" sz="quarter" idx="13"/>
          </p:nvPr>
        </p:nvSpPr>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227013" y="1112109"/>
            <a:ext cx="8691562"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smtClean="0"/>
              <a:t>Insert Text Here</a:t>
            </a:r>
          </a:p>
        </p:txBody>
      </p:sp>
      <p:sp>
        <p:nvSpPr>
          <p:cNvPr id="8"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Tree>
    <p:extLst>
      <p:ext uri="{BB962C8B-B14F-4D97-AF65-F5344CB8AC3E}">
        <p14:creationId xmlns:p14="http://schemas.microsoft.com/office/powerpoint/2010/main" val="2023604427"/>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Title with no Subhead 2 col">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227013" y="1112109"/>
            <a:ext cx="4248879"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smtClean="0"/>
              <a:t>Insert Text Here</a:t>
            </a:r>
          </a:p>
        </p:txBody>
      </p:sp>
      <p:sp>
        <p:nvSpPr>
          <p:cNvPr id="9"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
        <p:nvSpPr>
          <p:cNvPr id="10" name="Text Placeholder 2"/>
          <p:cNvSpPr>
            <a:spLocks noGrp="1"/>
          </p:cNvSpPr>
          <p:nvPr>
            <p:ph type="body" sz="quarter" idx="15" hasCustomPrompt="1"/>
          </p:nvPr>
        </p:nvSpPr>
        <p:spPr>
          <a:xfrm>
            <a:off x="4661715" y="1112109"/>
            <a:ext cx="4248879"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smtClean="0"/>
              <a:t>Insert Text Here</a:t>
            </a:r>
          </a:p>
        </p:txBody>
      </p:sp>
    </p:spTree>
    <p:extLst>
      <p:ext uri="{BB962C8B-B14F-4D97-AF65-F5344CB8AC3E}">
        <p14:creationId xmlns:p14="http://schemas.microsoft.com/office/powerpoint/2010/main" val="1021087050"/>
      </p:ext>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Section Break w/ Image">
    <p:spTree>
      <p:nvGrpSpPr>
        <p:cNvPr id="1" name=""/>
        <p:cNvGrpSpPr/>
        <p:nvPr/>
      </p:nvGrpSpPr>
      <p:grpSpPr>
        <a:xfrm>
          <a:off x="0" y="0"/>
          <a:ext cx="0" cy="0"/>
          <a:chOff x="0" y="0"/>
          <a:chExt cx="0" cy="0"/>
        </a:xfrm>
      </p:grpSpPr>
      <p:sp>
        <p:nvSpPr>
          <p:cNvPr id="21" name="Rectangle 20"/>
          <p:cNvSpPr/>
          <p:nvPr/>
        </p:nvSpPr>
        <p:spPr>
          <a:xfrm>
            <a:off x="0" y="5119112"/>
            <a:ext cx="9144000" cy="1738887"/>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sz="quarter" idx="12" hasCustomPrompt="1"/>
          </p:nvPr>
        </p:nvSpPr>
        <p:spPr>
          <a:xfrm>
            <a:off x="0" y="0"/>
            <a:ext cx="9144000" cy="5060870"/>
          </a:xfrm>
          <a:prstGeom prst="rect">
            <a:avLst/>
          </a:prstGeom>
          <a:noFill/>
        </p:spPr>
        <p:txBody>
          <a:bodyPr vert="horz" anchor="ctr"/>
          <a:lstStyle>
            <a:lvl1pPr marL="0" indent="0" algn="ctr">
              <a:buNone/>
              <a:defRPr sz="1600" b="0" i="0" baseline="0">
                <a:solidFill>
                  <a:schemeClr val="tx1"/>
                </a:solidFill>
                <a:latin typeface="Arial"/>
                <a:cs typeface="Arial"/>
              </a:defRPr>
            </a:lvl1pPr>
          </a:lstStyle>
          <a:p>
            <a:r>
              <a:rPr lang="en-US" dirty="0" smtClean="0"/>
              <a:t>Click to Insert Image</a:t>
            </a:r>
            <a:endParaRPr lang="en-US" dirty="0"/>
          </a:p>
        </p:txBody>
      </p:sp>
      <p:sp>
        <p:nvSpPr>
          <p:cNvPr id="6" name="Text Placeholder 17"/>
          <p:cNvSpPr>
            <a:spLocks noGrp="1"/>
          </p:cNvSpPr>
          <p:nvPr>
            <p:ph type="body" sz="quarter" idx="13" hasCustomPrompt="1"/>
          </p:nvPr>
        </p:nvSpPr>
        <p:spPr>
          <a:xfrm>
            <a:off x="161128" y="5528235"/>
            <a:ext cx="7884696" cy="717178"/>
          </a:xfrm>
          <a:prstGeom prst="rect">
            <a:avLst/>
          </a:prstGeom>
        </p:spPr>
        <p:txBody>
          <a:bodyPr anchor="t" anchorCtr="0"/>
          <a:lstStyle>
            <a:lvl1pPr marL="0" indent="0" algn="l">
              <a:lnSpc>
                <a:spcPct val="100000"/>
              </a:lnSpc>
              <a:spcBef>
                <a:spcPts val="0"/>
              </a:spcBef>
              <a:buNone/>
              <a:defRPr sz="3000" b="1" i="0">
                <a:latin typeface="Arial"/>
                <a:cs typeface="Arial"/>
              </a:defRPr>
            </a:lvl1pPr>
          </a:lstStyle>
          <a:p>
            <a:pPr lvl="0"/>
            <a:r>
              <a:rPr lang="en-US" dirty="0" smtClean="0">
                <a:solidFill>
                  <a:schemeClr val="tx1"/>
                </a:solidFill>
              </a:rPr>
              <a:t>Section Break Line</a:t>
            </a:r>
            <a:endParaRPr lang="en-US" dirty="0"/>
          </a:p>
        </p:txBody>
      </p:sp>
      <p:pic>
        <p:nvPicPr>
          <p:cNvPr id="8" name="Picture 7"/>
          <p:cNvPicPr>
            <a:picLocks noChangeAspect="1"/>
          </p:cNvPicPr>
          <p:nvPr userDrawn="1"/>
        </p:nvPicPr>
        <p:blipFill>
          <a:blip r:embed="rId2"/>
          <a:stretch>
            <a:fillRect/>
          </a:stretch>
        </p:blipFill>
        <p:spPr>
          <a:xfrm>
            <a:off x="6011207" y="6584950"/>
            <a:ext cx="2933700" cy="127000"/>
          </a:xfrm>
          <a:prstGeom prst="rect">
            <a:avLst/>
          </a:prstGeom>
        </p:spPr>
      </p:pic>
      <p:grpSp>
        <p:nvGrpSpPr>
          <p:cNvPr id="14" name="Group 13"/>
          <p:cNvGrpSpPr/>
          <p:nvPr userDrawn="1"/>
        </p:nvGrpSpPr>
        <p:grpSpPr>
          <a:xfrm>
            <a:off x="0" y="5067118"/>
            <a:ext cx="9144000" cy="928827"/>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3"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868226173"/>
      </p:ext>
    </p:extLst>
  </p:cSld>
  <p:clrMapOvr>
    <a:masterClrMapping/>
  </p:clrMapOvr>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Slide">
    <p:spTree>
      <p:nvGrpSpPr>
        <p:cNvPr id="1" name=""/>
        <p:cNvGrpSpPr/>
        <p:nvPr/>
      </p:nvGrpSpPr>
      <p:grpSpPr>
        <a:xfrm>
          <a:off x="0" y="0"/>
          <a:ext cx="0" cy="0"/>
          <a:chOff x="0" y="0"/>
          <a:chExt cx="0" cy="0"/>
        </a:xfrm>
      </p:grpSpPr>
      <p:grpSp>
        <p:nvGrpSpPr>
          <p:cNvPr id="2" name="Group 1"/>
          <p:cNvGrpSpPr/>
          <p:nvPr userDrawn="1"/>
        </p:nvGrpSpPr>
        <p:grpSpPr>
          <a:xfrm>
            <a:off x="0" y="5245111"/>
            <a:ext cx="9144000" cy="1612889"/>
            <a:chOff x="-1276426" y="5245111"/>
            <a:chExt cx="9144000" cy="1612889"/>
          </a:xfrm>
        </p:grpSpPr>
        <p:cxnSp>
          <p:nvCxnSpPr>
            <p:cNvPr id="8" name="Straight Connector 7"/>
            <p:cNvCxnSpPr/>
            <p:nvPr/>
          </p:nvCxnSpPr>
          <p:spPr>
            <a:xfrm>
              <a:off x="4822622" y="524511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1276426" y="524566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p:nvSpPr>
          <p:spPr>
            <a:xfrm>
              <a:off x="-1276426" y="5272276"/>
              <a:ext cx="9144000" cy="158572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7" name="Subtitle 2"/>
          <p:cNvSpPr>
            <a:spLocks noGrp="1"/>
          </p:cNvSpPr>
          <p:nvPr userDrawn="1">
            <p:ph type="subTitle" idx="1" hasCustomPrompt="1"/>
          </p:nvPr>
        </p:nvSpPr>
        <p:spPr>
          <a:xfrm>
            <a:off x="1371600" y="5240939"/>
            <a:ext cx="6400800" cy="1298388"/>
          </a:xfrm>
          <a:prstGeom prst="rect">
            <a:avLst/>
          </a:prstGeom>
        </p:spPr>
        <p:txBody>
          <a:bodyPr anchor="ctr"/>
          <a:lstStyle>
            <a:lvl1pPr marL="0" indent="0" algn="ctr">
              <a:lnSpc>
                <a:spcPct val="120000"/>
              </a:lnSpc>
              <a:spcBef>
                <a:spcPts val="0"/>
              </a:spcBef>
              <a:buNone/>
              <a:defRPr sz="1800" b="0" i="0" baseline="0">
                <a:solidFill>
                  <a:schemeClr val="tx1">
                    <a:lumMod val="75000"/>
                    <a:lumOff val="25000"/>
                  </a:schemeClr>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Presenter Name Here</a:t>
            </a:r>
            <a:br>
              <a:rPr lang="en-US" dirty="0" smtClean="0"/>
            </a:br>
            <a:r>
              <a:rPr lang="en-US" dirty="0" smtClean="0"/>
              <a:t>Email Here</a:t>
            </a:r>
            <a:br>
              <a:rPr lang="en-US" dirty="0" smtClean="0"/>
            </a:br>
            <a:r>
              <a:rPr lang="en-US" dirty="0" smtClean="0"/>
              <a:t>Phone Here</a:t>
            </a:r>
          </a:p>
        </p:txBody>
      </p:sp>
      <p:pic>
        <p:nvPicPr>
          <p:cNvPr id="4" name="Picture 3" descr="Stevens-Secondary-PMSColor-R.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805428" y="678404"/>
            <a:ext cx="3544298" cy="3028003"/>
          </a:xfrm>
          <a:prstGeom prst="rect">
            <a:avLst/>
          </a:prstGeom>
        </p:spPr>
      </p:pic>
      <p:pic>
        <p:nvPicPr>
          <p:cNvPr id="5" name="Picture 4"/>
          <p:cNvPicPr>
            <a:picLocks noChangeAspect="1"/>
          </p:cNvPicPr>
          <p:nvPr userDrawn="1"/>
        </p:nvPicPr>
        <p:blipFill>
          <a:blip r:embed="rId3"/>
          <a:stretch>
            <a:fillRect/>
          </a:stretch>
        </p:blipFill>
        <p:spPr>
          <a:xfrm>
            <a:off x="3352800" y="4263995"/>
            <a:ext cx="2438400" cy="368300"/>
          </a:xfrm>
          <a:prstGeom prst="rect">
            <a:avLst/>
          </a:prstGeom>
        </p:spPr>
      </p:pic>
    </p:spTree>
    <p:extLst>
      <p:ext uri="{BB962C8B-B14F-4D97-AF65-F5344CB8AC3E}">
        <p14:creationId xmlns:p14="http://schemas.microsoft.com/office/powerpoint/2010/main" val="310938410"/>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tudents with NYC skylin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786187" y="0"/>
            <a:ext cx="5357812" cy="6858000"/>
          </a:xfrm>
          <a:prstGeom prst="rect">
            <a:avLst/>
          </a:prstGeom>
        </p:spPr>
      </p:pic>
      <p:sp>
        <p:nvSpPr>
          <p:cNvPr id="15" name="Text Placeholder 19"/>
          <p:cNvSpPr>
            <a:spLocks noGrp="1"/>
          </p:cNvSpPr>
          <p:nvPr>
            <p:ph type="body" sz="quarter" idx="14" hasCustomPrompt="1"/>
          </p:nvPr>
        </p:nvSpPr>
        <p:spPr>
          <a:xfrm>
            <a:off x="115889" y="4898571"/>
            <a:ext cx="5008936" cy="1256167"/>
          </a:xfrm>
          <a:prstGeom prst="rect">
            <a:avLst/>
          </a:prstGeom>
        </p:spPr>
        <p:txBody>
          <a:bodyPr/>
          <a:lstStyle>
            <a:lvl1pPr marL="0" indent="0">
              <a:lnSpc>
                <a:spcPct val="130000"/>
              </a:lnSpc>
              <a:spcBef>
                <a:spcPts val="0"/>
              </a:spcBef>
              <a:spcAft>
                <a:spcPts val="0"/>
              </a:spcAft>
              <a:buNone/>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smtClean="0"/>
              <a:t>Presenter’s Name</a:t>
            </a:r>
            <a:br>
              <a:rPr lang="en-US" dirty="0" smtClean="0"/>
            </a:br>
            <a:r>
              <a:rPr lang="en-US" dirty="0" smtClean="0"/>
              <a:t>Presenter’s Title</a:t>
            </a:r>
            <a:br>
              <a:rPr lang="en-US" dirty="0" smtClean="0"/>
            </a:br>
            <a:r>
              <a:rPr lang="en-US" dirty="0" smtClean="0"/>
              <a:t>Presenter’s Department</a:t>
            </a:r>
            <a:br>
              <a:rPr lang="en-US" dirty="0" smtClean="0"/>
            </a:br>
            <a:r>
              <a:rPr lang="en-US" dirty="0" smtClean="0"/>
              <a:t>Date</a:t>
            </a:r>
          </a:p>
        </p:txBody>
      </p:sp>
      <p:sp>
        <p:nvSpPr>
          <p:cNvPr id="16" name="Text Placeholder 26"/>
          <p:cNvSpPr>
            <a:spLocks noGrp="1"/>
          </p:cNvSpPr>
          <p:nvPr>
            <p:ph type="body" sz="quarter" idx="15" hasCustomPrompt="1"/>
          </p:nvPr>
        </p:nvSpPr>
        <p:spPr>
          <a:xfrm>
            <a:off x="123825" y="3534870"/>
            <a:ext cx="4993528"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Subtitle line that can be up to 2 lines of text if it needs to be</a:t>
            </a:r>
          </a:p>
        </p:txBody>
      </p:sp>
      <p:sp>
        <p:nvSpPr>
          <p:cNvPr id="17" name="Text Placeholder 17"/>
          <p:cNvSpPr>
            <a:spLocks noGrp="1"/>
          </p:cNvSpPr>
          <p:nvPr>
            <p:ph type="body" sz="quarter" idx="13" hasCustomPrompt="1"/>
          </p:nvPr>
        </p:nvSpPr>
        <p:spPr>
          <a:xfrm>
            <a:off x="123825" y="1725705"/>
            <a:ext cx="5000999" cy="1648865"/>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smtClean="0">
                <a:solidFill>
                  <a:schemeClr val="tx1"/>
                </a:solidFill>
              </a:rPr>
              <a:t>Presentation title that can be up to 2 lines long</a:t>
            </a:r>
          </a:p>
        </p:txBody>
      </p:sp>
      <p:grpSp>
        <p:nvGrpSpPr>
          <p:cNvPr id="9" name="Group 8"/>
          <p:cNvGrpSpPr/>
          <p:nvPr userDrawn="1"/>
        </p:nvGrpSpPr>
        <p:grpSpPr>
          <a:xfrm>
            <a:off x="0" y="6419355"/>
            <a:ext cx="9144000" cy="438645"/>
            <a:chOff x="0" y="4172975"/>
            <a:chExt cx="9144000" cy="438645"/>
          </a:xfrm>
        </p:grpSpPr>
        <p:cxnSp>
          <p:nvCxnSpPr>
            <p:cNvPr id="10" name="Straight Connector 9"/>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9" name="Group 18"/>
          <p:cNvGrpSpPr/>
          <p:nvPr userDrawn="1"/>
        </p:nvGrpSpPr>
        <p:grpSpPr>
          <a:xfrm>
            <a:off x="0" y="12207"/>
            <a:ext cx="9144000" cy="557"/>
            <a:chOff x="0" y="12207"/>
            <a:chExt cx="9144000" cy="557"/>
          </a:xfrm>
        </p:grpSpPr>
        <p:cxnSp>
          <p:nvCxnSpPr>
            <p:cNvPr id="20" name="Straight Connector 19"/>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4" name="Picture 13" descr="top-logo.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44475" y="-6350"/>
            <a:ext cx="2298700" cy="1306365"/>
          </a:xfrm>
          <a:prstGeom prst="rect">
            <a:avLst/>
          </a:prstGeom>
        </p:spPr>
      </p:pic>
    </p:spTree>
    <p:extLst>
      <p:ext uri="{BB962C8B-B14F-4D97-AF65-F5344CB8AC3E}">
        <p14:creationId xmlns:p14="http://schemas.microsoft.com/office/powerpoint/2010/main" val="147428054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dwin A Stevens Hall">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786187" y="0"/>
            <a:ext cx="5357812" cy="6858000"/>
          </a:xfrm>
          <a:prstGeom prst="rect">
            <a:avLst/>
          </a:prstGeom>
        </p:spPr>
      </p:pic>
      <p:sp>
        <p:nvSpPr>
          <p:cNvPr id="16" name="Text Placeholder 26"/>
          <p:cNvSpPr>
            <a:spLocks noGrp="1"/>
          </p:cNvSpPr>
          <p:nvPr>
            <p:ph type="body" sz="quarter" idx="15" hasCustomPrompt="1"/>
          </p:nvPr>
        </p:nvSpPr>
        <p:spPr>
          <a:xfrm>
            <a:off x="123825" y="3534870"/>
            <a:ext cx="4993528"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Subtitle line that can be up to 2 lines of text if it needs to be</a:t>
            </a:r>
          </a:p>
        </p:txBody>
      </p:sp>
      <p:sp>
        <p:nvSpPr>
          <p:cNvPr id="17" name="Text Placeholder 17"/>
          <p:cNvSpPr>
            <a:spLocks noGrp="1"/>
          </p:cNvSpPr>
          <p:nvPr>
            <p:ph type="body" sz="quarter" idx="13" hasCustomPrompt="1"/>
          </p:nvPr>
        </p:nvSpPr>
        <p:spPr>
          <a:xfrm>
            <a:off x="123825" y="1725705"/>
            <a:ext cx="5000999" cy="1648865"/>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smtClean="0">
                <a:solidFill>
                  <a:schemeClr val="tx1"/>
                </a:solidFill>
              </a:rPr>
              <a:t>Presentation title that can be up to 2 lines long</a:t>
            </a:r>
          </a:p>
        </p:txBody>
      </p:sp>
      <p:sp>
        <p:nvSpPr>
          <p:cNvPr id="10" name="Text Placeholder 19"/>
          <p:cNvSpPr>
            <a:spLocks noGrp="1"/>
          </p:cNvSpPr>
          <p:nvPr>
            <p:ph type="body" sz="quarter" idx="14" hasCustomPrompt="1"/>
          </p:nvPr>
        </p:nvSpPr>
        <p:spPr>
          <a:xfrm>
            <a:off x="115889" y="4898571"/>
            <a:ext cx="5008936"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smtClean="0"/>
              <a:t>Presenter’s Name</a:t>
            </a:r>
            <a:br>
              <a:rPr lang="en-US" dirty="0" smtClean="0"/>
            </a:br>
            <a:r>
              <a:rPr lang="en-US" dirty="0" smtClean="0"/>
              <a:t>Presenter’s Title</a:t>
            </a:r>
            <a:br>
              <a:rPr lang="en-US" dirty="0" smtClean="0"/>
            </a:br>
            <a:r>
              <a:rPr lang="en-US" dirty="0" smtClean="0"/>
              <a:t>Presenter’s Department</a:t>
            </a:r>
            <a:br>
              <a:rPr lang="en-US" dirty="0" smtClean="0"/>
            </a:br>
            <a:r>
              <a:rPr lang="en-US" dirty="0" smtClean="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smtClean="0"/>
          </a:p>
        </p:txBody>
      </p:sp>
      <p:grpSp>
        <p:nvGrpSpPr>
          <p:cNvPr id="9" name="Group 8"/>
          <p:cNvGrpSpPr/>
          <p:nvPr userDrawn="1"/>
        </p:nvGrpSpPr>
        <p:grpSpPr>
          <a:xfrm>
            <a:off x="0" y="6419355"/>
            <a:ext cx="9144000" cy="438645"/>
            <a:chOff x="0" y="4172975"/>
            <a:chExt cx="9144000" cy="438645"/>
          </a:xfrm>
        </p:grpSpPr>
        <p:cxnSp>
          <p:nvCxnSpPr>
            <p:cNvPr id="11" name="Straight Connector 10"/>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9" name="Group 18"/>
          <p:cNvGrpSpPr/>
          <p:nvPr userDrawn="1"/>
        </p:nvGrpSpPr>
        <p:grpSpPr>
          <a:xfrm>
            <a:off x="0" y="12207"/>
            <a:ext cx="9144000" cy="557"/>
            <a:chOff x="0" y="12207"/>
            <a:chExt cx="9144000" cy="557"/>
          </a:xfrm>
        </p:grpSpPr>
        <p:cxnSp>
          <p:nvCxnSpPr>
            <p:cNvPr id="20" name="Straight Connector 19"/>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5" name="Picture 14" descr="top-logo.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44475" y="-6350"/>
            <a:ext cx="2298700" cy="1306365"/>
          </a:xfrm>
          <a:prstGeom prst="rect">
            <a:avLst/>
          </a:prstGeom>
        </p:spPr>
      </p:pic>
    </p:spTree>
    <p:extLst>
      <p:ext uri="{BB962C8B-B14F-4D97-AF65-F5344CB8AC3E}">
        <p14:creationId xmlns:p14="http://schemas.microsoft.com/office/powerpoint/2010/main" val="1071899084"/>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ampus Aerial">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786187" y="0"/>
            <a:ext cx="5357812" cy="6858000"/>
          </a:xfrm>
          <a:prstGeom prst="rect">
            <a:avLst/>
          </a:prstGeom>
        </p:spPr>
      </p:pic>
      <p:sp>
        <p:nvSpPr>
          <p:cNvPr id="12" name="Text Placeholder 19"/>
          <p:cNvSpPr>
            <a:spLocks noGrp="1"/>
          </p:cNvSpPr>
          <p:nvPr>
            <p:ph type="body" sz="quarter" idx="14" hasCustomPrompt="1"/>
          </p:nvPr>
        </p:nvSpPr>
        <p:spPr>
          <a:xfrm>
            <a:off x="115889" y="4898571"/>
            <a:ext cx="5008936" cy="1256167"/>
          </a:xfrm>
          <a:prstGeom prst="rect">
            <a:avLst/>
          </a:prstGeom>
        </p:spPr>
        <p:txBody>
          <a:bodyPr/>
          <a:lstStyle>
            <a:lvl1pPr marL="0" indent="0">
              <a:lnSpc>
                <a:spcPct val="130000"/>
              </a:lnSpc>
              <a:spcBef>
                <a:spcPts val="0"/>
              </a:spcBef>
              <a:spcAft>
                <a:spcPts val="0"/>
              </a:spcAft>
              <a:buNone/>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smtClean="0"/>
              <a:t>Presenter’s Name</a:t>
            </a:r>
            <a:br>
              <a:rPr lang="en-US" dirty="0" smtClean="0"/>
            </a:br>
            <a:r>
              <a:rPr lang="en-US" dirty="0" smtClean="0"/>
              <a:t>Presenter’s Title</a:t>
            </a:r>
            <a:br>
              <a:rPr lang="en-US" dirty="0" smtClean="0"/>
            </a:br>
            <a:r>
              <a:rPr lang="en-US" dirty="0" smtClean="0"/>
              <a:t>Presenter’s Department</a:t>
            </a:r>
            <a:br>
              <a:rPr lang="en-US" dirty="0" smtClean="0"/>
            </a:br>
            <a:r>
              <a:rPr lang="en-US" dirty="0" smtClean="0"/>
              <a:t>Date</a:t>
            </a:r>
          </a:p>
        </p:txBody>
      </p:sp>
      <p:sp>
        <p:nvSpPr>
          <p:cNvPr id="13" name="Text Placeholder 26"/>
          <p:cNvSpPr>
            <a:spLocks noGrp="1"/>
          </p:cNvSpPr>
          <p:nvPr>
            <p:ph type="body" sz="quarter" idx="15" hasCustomPrompt="1"/>
          </p:nvPr>
        </p:nvSpPr>
        <p:spPr>
          <a:xfrm>
            <a:off x="123825" y="3534870"/>
            <a:ext cx="4993528"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defRPr/>
            </a:pPr>
            <a:r>
              <a:rPr lang="en-US" dirty="0" smtClean="0"/>
              <a:t>Subtitle line that can be up to 2 lines of text if it needs to be</a:t>
            </a:r>
          </a:p>
        </p:txBody>
      </p:sp>
      <p:sp>
        <p:nvSpPr>
          <p:cNvPr id="16" name="Text Placeholder 17"/>
          <p:cNvSpPr>
            <a:spLocks noGrp="1"/>
          </p:cNvSpPr>
          <p:nvPr>
            <p:ph type="body" sz="quarter" idx="13" hasCustomPrompt="1"/>
          </p:nvPr>
        </p:nvSpPr>
        <p:spPr>
          <a:xfrm>
            <a:off x="123825" y="1725705"/>
            <a:ext cx="5000999" cy="1648865"/>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smtClean="0">
                <a:solidFill>
                  <a:schemeClr val="tx1"/>
                </a:solidFill>
              </a:rPr>
              <a:t>Presentation title that can be up to 2 lines long</a:t>
            </a:r>
          </a:p>
        </p:txBody>
      </p:sp>
      <p:grpSp>
        <p:nvGrpSpPr>
          <p:cNvPr id="9" name="Group 8"/>
          <p:cNvGrpSpPr/>
          <p:nvPr userDrawn="1"/>
        </p:nvGrpSpPr>
        <p:grpSpPr>
          <a:xfrm>
            <a:off x="0" y="6419355"/>
            <a:ext cx="9144000" cy="438645"/>
            <a:chOff x="0" y="4172975"/>
            <a:chExt cx="9144000" cy="438645"/>
          </a:xfrm>
        </p:grpSpPr>
        <p:cxnSp>
          <p:nvCxnSpPr>
            <p:cNvPr id="11" name="Straight Connector 10"/>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9" name="Group 18"/>
          <p:cNvGrpSpPr/>
          <p:nvPr userDrawn="1"/>
        </p:nvGrpSpPr>
        <p:grpSpPr>
          <a:xfrm>
            <a:off x="0" y="12207"/>
            <a:ext cx="9144000" cy="557"/>
            <a:chOff x="0" y="12207"/>
            <a:chExt cx="9144000" cy="557"/>
          </a:xfrm>
        </p:grpSpPr>
        <p:cxnSp>
          <p:nvCxnSpPr>
            <p:cNvPr id="20" name="Straight Connector 19"/>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5" name="Picture 14" descr="top-logo.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44475" y="-6350"/>
            <a:ext cx="2298700" cy="1306365"/>
          </a:xfrm>
          <a:prstGeom prst="rect">
            <a:avLst/>
          </a:prstGeom>
        </p:spPr>
      </p:pic>
    </p:spTree>
    <p:extLst>
      <p:ext uri="{BB962C8B-B14F-4D97-AF65-F5344CB8AC3E}">
        <p14:creationId xmlns:p14="http://schemas.microsoft.com/office/powerpoint/2010/main" val="2906158893"/>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hield">
    <p:spTree>
      <p:nvGrpSpPr>
        <p:cNvPr id="1" name=""/>
        <p:cNvGrpSpPr/>
        <p:nvPr/>
      </p:nvGrpSpPr>
      <p:grpSpPr>
        <a:xfrm>
          <a:off x="0" y="0"/>
          <a:ext cx="0" cy="0"/>
          <a:chOff x="0" y="0"/>
          <a:chExt cx="0" cy="0"/>
        </a:xfrm>
      </p:grpSpPr>
      <p:pic>
        <p:nvPicPr>
          <p:cNvPr id="2" name="Picture 1" descr="shield.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927063" y="1170132"/>
            <a:ext cx="5216937" cy="5687868"/>
          </a:xfrm>
          <a:prstGeom prst="rect">
            <a:avLst/>
          </a:prstGeom>
        </p:spPr>
      </p:pic>
      <p:sp>
        <p:nvSpPr>
          <p:cNvPr id="20" name="Text Placeholder 26"/>
          <p:cNvSpPr>
            <a:spLocks noGrp="1"/>
          </p:cNvSpPr>
          <p:nvPr>
            <p:ph type="body" sz="quarter" idx="16" hasCustomPrompt="1"/>
          </p:nvPr>
        </p:nvSpPr>
        <p:spPr>
          <a:xfrm>
            <a:off x="123826" y="3534870"/>
            <a:ext cx="3828116"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Subtitle line that can be up to 2 lines of text if it needs to be</a:t>
            </a:r>
          </a:p>
        </p:txBody>
      </p:sp>
      <p:sp>
        <p:nvSpPr>
          <p:cNvPr id="21" name="Text Placeholder 17"/>
          <p:cNvSpPr>
            <a:spLocks noGrp="1"/>
          </p:cNvSpPr>
          <p:nvPr>
            <p:ph type="body" sz="quarter" idx="13" hasCustomPrompt="1"/>
          </p:nvPr>
        </p:nvSpPr>
        <p:spPr>
          <a:xfrm>
            <a:off x="123825" y="1725705"/>
            <a:ext cx="5000999" cy="1648865"/>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smtClean="0">
                <a:solidFill>
                  <a:schemeClr val="tx1"/>
                </a:solidFill>
              </a:rPr>
              <a:t>Presentation title that can be up to 2 lines long</a:t>
            </a:r>
          </a:p>
        </p:txBody>
      </p:sp>
      <p:sp>
        <p:nvSpPr>
          <p:cNvPr id="12" name="Text Placeholder 19"/>
          <p:cNvSpPr>
            <a:spLocks noGrp="1"/>
          </p:cNvSpPr>
          <p:nvPr>
            <p:ph type="body" sz="quarter" idx="14" hasCustomPrompt="1"/>
          </p:nvPr>
        </p:nvSpPr>
        <p:spPr>
          <a:xfrm>
            <a:off x="115889" y="4898571"/>
            <a:ext cx="3845138"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smtClean="0"/>
              <a:t>Presenter’s Name</a:t>
            </a:r>
            <a:br>
              <a:rPr lang="en-US" dirty="0" smtClean="0"/>
            </a:br>
            <a:r>
              <a:rPr lang="en-US" dirty="0" smtClean="0"/>
              <a:t>Presenter’s Title</a:t>
            </a:r>
            <a:br>
              <a:rPr lang="en-US" dirty="0" smtClean="0"/>
            </a:br>
            <a:r>
              <a:rPr lang="en-US" dirty="0" smtClean="0"/>
              <a:t>Presenter’s Department</a:t>
            </a:r>
            <a:br>
              <a:rPr lang="en-US" dirty="0" smtClean="0"/>
            </a:br>
            <a:r>
              <a:rPr lang="en-US" dirty="0" smtClean="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smtClean="0"/>
          </a:p>
        </p:txBody>
      </p:sp>
      <p:grpSp>
        <p:nvGrpSpPr>
          <p:cNvPr id="9" name="Group 8"/>
          <p:cNvGrpSpPr/>
          <p:nvPr userDrawn="1"/>
        </p:nvGrpSpPr>
        <p:grpSpPr>
          <a:xfrm>
            <a:off x="0" y="6419355"/>
            <a:ext cx="9144000" cy="438645"/>
            <a:chOff x="0" y="4172975"/>
            <a:chExt cx="9144000" cy="438645"/>
          </a:xfrm>
        </p:grpSpPr>
        <p:cxnSp>
          <p:nvCxnSpPr>
            <p:cNvPr id="10" name="Straight Connector 9"/>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7" name="Group 16"/>
          <p:cNvGrpSpPr/>
          <p:nvPr userDrawn="1"/>
        </p:nvGrpSpPr>
        <p:grpSpPr>
          <a:xfrm>
            <a:off x="0" y="12207"/>
            <a:ext cx="9144000" cy="557"/>
            <a:chOff x="0" y="12207"/>
            <a:chExt cx="9144000" cy="557"/>
          </a:xfrm>
        </p:grpSpPr>
        <p:cxnSp>
          <p:nvCxnSpPr>
            <p:cNvPr id="18" name="Straight Connector 17"/>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6" name="Picture 15" descr="top-logo.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44475" y="-6350"/>
            <a:ext cx="2298700" cy="1306365"/>
          </a:xfrm>
          <a:prstGeom prst="rect">
            <a:avLst/>
          </a:prstGeom>
        </p:spPr>
      </p:pic>
    </p:spTree>
    <p:extLst>
      <p:ext uri="{BB962C8B-B14F-4D97-AF65-F5344CB8AC3E}">
        <p14:creationId xmlns:p14="http://schemas.microsoft.com/office/powerpoint/2010/main" val="4082285390"/>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bhead w/ Bullets">
    <p:spTree>
      <p:nvGrpSpPr>
        <p:cNvPr id="1" name=""/>
        <p:cNvGrpSpPr/>
        <p:nvPr/>
      </p:nvGrpSpPr>
      <p:grpSpPr>
        <a:xfrm>
          <a:off x="0" y="0"/>
          <a:ext cx="0" cy="0"/>
          <a:chOff x="0" y="0"/>
          <a:chExt cx="0" cy="0"/>
        </a:xfrm>
      </p:grpSpPr>
      <p:sp>
        <p:nvSpPr>
          <p:cNvPr id="6" name="Text Placeholder 2"/>
          <p:cNvSpPr>
            <a:spLocks noGrp="1"/>
          </p:cNvSpPr>
          <p:nvPr>
            <p:ph type="body" sz="quarter" idx="12" hasCustomPrompt="1"/>
          </p:nvPr>
        </p:nvSpPr>
        <p:spPr>
          <a:xfrm>
            <a:off x="227013" y="1709351"/>
            <a:ext cx="8691562"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smtClean="0"/>
              <a:t>Insert Bullets Here</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7"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smtClean="0"/>
              <a:t>Insert Slide Title</a:t>
            </a:r>
            <a:endParaRPr lang="en-US" dirty="0"/>
          </a:p>
        </p:txBody>
      </p:sp>
      <p:sp>
        <p:nvSpPr>
          <p:cNvPr id="8" name="Text Placeholder 4"/>
          <p:cNvSpPr>
            <a:spLocks noGrp="1"/>
          </p:cNvSpPr>
          <p:nvPr>
            <p:ph type="body" sz="quarter" idx="13" hasCustomPrompt="1"/>
          </p:nvPr>
        </p:nvSpPr>
        <p:spPr>
          <a:xfrm>
            <a:off x="227013" y="1006103"/>
            <a:ext cx="8691562"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smtClean="0"/>
              <a:t>Insert Subhead</a:t>
            </a:r>
          </a:p>
        </p:txBody>
      </p:sp>
    </p:spTree>
    <p:extLst>
      <p:ext uri="{BB962C8B-B14F-4D97-AF65-F5344CB8AC3E}">
        <p14:creationId xmlns:p14="http://schemas.microsoft.com/office/powerpoint/2010/main" val="3620896641"/>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1.xml"/><Relationship Id="rId4" Type="http://schemas.openxmlformats.org/officeDocument/2006/relationships/slideLayout" Target="../slideLayouts/slideLayout12.xml"/><Relationship Id="rId5" Type="http://schemas.openxmlformats.org/officeDocument/2006/relationships/slideLayout" Target="../slideLayouts/slideLayout13.xml"/><Relationship Id="rId6" Type="http://schemas.openxmlformats.org/officeDocument/2006/relationships/slideLayout" Target="../slideLayouts/slideLayout14.xml"/><Relationship Id="rId7" Type="http://schemas.openxmlformats.org/officeDocument/2006/relationships/slideLayout" Target="../slideLayouts/slideLayout15.xml"/><Relationship Id="rId8" Type="http://schemas.openxmlformats.org/officeDocument/2006/relationships/theme" Target="../theme/theme2.xml"/><Relationship Id="rId9" Type="http://schemas.openxmlformats.org/officeDocument/2006/relationships/image" Target="../media/image11.emf"/><Relationship Id="rId10" Type="http://schemas.openxmlformats.org/officeDocument/2006/relationships/image" Target="../media/image2.emf"/><Relationship Id="rId1" Type="http://schemas.openxmlformats.org/officeDocument/2006/relationships/slideLayout" Target="../slideLayouts/slideLayout9.xml"/><Relationship Id="rId2"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8.xml"/><Relationship Id="rId4" Type="http://schemas.openxmlformats.org/officeDocument/2006/relationships/slideLayout" Target="../slideLayouts/slideLayout19.xml"/><Relationship Id="rId5" Type="http://schemas.openxmlformats.org/officeDocument/2006/relationships/slideLayout" Target="../slideLayouts/slideLayout20.xml"/><Relationship Id="rId6" Type="http://schemas.openxmlformats.org/officeDocument/2006/relationships/slideLayout" Target="../slideLayouts/slideLayout21.xml"/><Relationship Id="rId7" Type="http://schemas.openxmlformats.org/officeDocument/2006/relationships/theme" Target="../theme/theme3.xml"/><Relationship Id="rId1" Type="http://schemas.openxmlformats.org/officeDocument/2006/relationships/slideLayout" Target="../slideLayouts/slideLayout16.xml"/><Relationship Id="rId2" Type="http://schemas.openxmlformats.org/officeDocument/2006/relationships/slideLayout" Target="../slideLayouts/slideLayout17.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24.xml"/><Relationship Id="rId4" Type="http://schemas.openxmlformats.org/officeDocument/2006/relationships/slideLayout" Target="../slideLayouts/slideLayout25.xml"/><Relationship Id="rId5" Type="http://schemas.openxmlformats.org/officeDocument/2006/relationships/theme" Target="../theme/theme4.xml"/><Relationship Id="rId6" Type="http://schemas.openxmlformats.org/officeDocument/2006/relationships/image" Target="../media/image11.emf"/><Relationship Id="rId7" Type="http://schemas.openxmlformats.org/officeDocument/2006/relationships/image" Target="../media/image2.emf"/><Relationship Id="rId1" Type="http://schemas.openxmlformats.org/officeDocument/2006/relationships/slideLayout" Target="../slideLayouts/slideLayout22.xml"/><Relationship Id="rId2" Type="http://schemas.openxmlformats.org/officeDocument/2006/relationships/slideLayout" Target="../slideLayouts/slideLayout23.xml"/></Relationships>
</file>

<file path=ppt/slideMasters/_rels/slideMaster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30.xml"/><Relationship Id="rId4" Type="http://schemas.openxmlformats.org/officeDocument/2006/relationships/slideLayout" Target="../slideLayouts/slideLayout31.xml"/><Relationship Id="rId5" Type="http://schemas.openxmlformats.org/officeDocument/2006/relationships/theme" Target="../theme/theme6.xml"/><Relationship Id="rId6" Type="http://schemas.openxmlformats.org/officeDocument/2006/relationships/image" Target="../media/image11.emf"/><Relationship Id="rId7" Type="http://schemas.openxmlformats.org/officeDocument/2006/relationships/image" Target="../media/image2.emf"/><Relationship Id="rId1" Type="http://schemas.openxmlformats.org/officeDocument/2006/relationships/slideLayout" Target="../slideLayouts/slideLayout28.xml"/><Relationship Id="rId2" Type="http://schemas.openxmlformats.org/officeDocument/2006/relationships/slideLayout" Target="../slideLayouts/slideLayout29.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34.xml"/><Relationship Id="rId4" Type="http://schemas.openxmlformats.org/officeDocument/2006/relationships/slideLayout" Target="../slideLayouts/slideLayout35.xml"/><Relationship Id="rId5" Type="http://schemas.openxmlformats.org/officeDocument/2006/relationships/slideLayout" Target="../slideLayouts/slideLayout36.xml"/><Relationship Id="rId6" Type="http://schemas.openxmlformats.org/officeDocument/2006/relationships/slideLayout" Target="../slideLayouts/slideLayout37.xml"/><Relationship Id="rId7" Type="http://schemas.openxmlformats.org/officeDocument/2006/relationships/theme" Target="../theme/theme7.xml"/><Relationship Id="rId8" Type="http://schemas.openxmlformats.org/officeDocument/2006/relationships/image" Target="../media/image11.emf"/><Relationship Id="rId9" Type="http://schemas.openxmlformats.org/officeDocument/2006/relationships/image" Target="../media/image2.emf"/><Relationship Id="rId1" Type="http://schemas.openxmlformats.org/officeDocument/2006/relationships/slideLayout" Target="../slideLayouts/slideLayout32.xml"/><Relationship Id="rId2" Type="http://schemas.openxmlformats.org/officeDocument/2006/relationships/slideLayout" Target="../slideLayouts/slideLayout33.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40.xml"/><Relationship Id="rId4" Type="http://schemas.openxmlformats.org/officeDocument/2006/relationships/slideLayout" Target="../slideLayouts/slideLayout41.xml"/><Relationship Id="rId5" Type="http://schemas.openxmlformats.org/officeDocument/2006/relationships/slideLayout" Target="../slideLayouts/slideLayout42.xml"/><Relationship Id="rId6" Type="http://schemas.openxmlformats.org/officeDocument/2006/relationships/slideLayout" Target="../slideLayouts/slideLayout43.xml"/><Relationship Id="rId7" Type="http://schemas.openxmlformats.org/officeDocument/2006/relationships/slideLayout" Target="../slideLayouts/slideLayout44.xml"/><Relationship Id="rId8" Type="http://schemas.openxmlformats.org/officeDocument/2006/relationships/theme" Target="../theme/theme8.xml"/><Relationship Id="rId9" Type="http://schemas.openxmlformats.org/officeDocument/2006/relationships/image" Target="../media/image11.emf"/><Relationship Id="rId10" Type="http://schemas.openxmlformats.org/officeDocument/2006/relationships/image" Target="../media/image2.emf"/><Relationship Id="rId1" Type="http://schemas.openxmlformats.org/officeDocument/2006/relationships/slideLayout" Target="../slideLayouts/slideLayout38.xml"/><Relationship Id="rId2" Type="http://schemas.openxmlformats.org/officeDocument/2006/relationships/slideLayout" Target="../slideLayouts/slideLayout39.xml"/></Relationships>
</file>

<file path=ppt/slideMasters/_rels/slideMaster9.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theme" Target="../theme/theme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5682113"/>
      </p:ext>
    </p:extLst>
  </p:cSld>
  <p:clrMap bg1="lt1" tx1="dk1" bg2="lt2" tx2="dk2" accent1="accent1" accent2="accent2" accent3="accent3" accent4="accent4" accent5="accent5" accent6="accent6" hlink="hlink" folHlink="folHlink"/>
  <p:sldLayoutIdLst>
    <p:sldLayoutId id="2147483763" r:id="rId1"/>
    <p:sldLayoutId id="2147483803" r:id="rId2"/>
    <p:sldLayoutId id="2147483804" r:id="rId3"/>
    <p:sldLayoutId id="2147483805" r:id="rId4"/>
    <p:sldLayoutId id="2147483773" r:id="rId5"/>
    <p:sldLayoutId id="2147483771" r:id="rId6"/>
    <p:sldLayoutId id="2147483799" r:id="rId7"/>
    <p:sldLayoutId id="2147483764" r:id="rId8"/>
  </p:sldLayoutIdLst>
  <p:timing>
    <p:tnLst>
      <p:par>
        <p:cTn id="1" dur="indefinite" restart="never" nodeType="tmRoot"/>
      </p:par>
    </p:tnLst>
  </p:timing>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cxnSp>
        <p:nvCxnSpPr>
          <p:cNvPr id="9" name="Straight Connector 8"/>
          <p:cNvCxnSpPr/>
          <p:nvPr/>
        </p:nvCxnSpPr>
        <p:spPr>
          <a:xfrm>
            <a:off x="6099048" y="641935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0" y="641991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p:nvSpPr>
        <p:spPr>
          <a:xfrm>
            <a:off x="0" y="644652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1"/>
          <p:cNvPicPr>
            <a:picLocks noChangeAspect="1"/>
          </p:cNvPicPr>
          <p:nvPr userDrawn="1"/>
        </p:nvPicPr>
        <p:blipFill>
          <a:blip r:embed="rId9"/>
          <a:stretch>
            <a:fillRect/>
          </a:stretch>
        </p:blipFill>
        <p:spPr>
          <a:xfrm>
            <a:off x="5391150" y="6584950"/>
            <a:ext cx="2933700" cy="127000"/>
          </a:xfrm>
          <a:prstGeom prst="rect">
            <a:avLst/>
          </a:prstGeom>
        </p:spPr>
      </p:pic>
      <p:sp>
        <p:nvSpPr>
          <p:cNvPr id="6" name="Slide Number Placeholder 1"/>
          <p:cNvSpPr>
            <a:spLocks noGrp="1"/>
          </p:cNvSpPr>
          <p:nvPr userDrawn="1">
            <p:ph type="sldNum" sz="quarter" idx="4"/>
          </p:nvPr>
        </p:nvSpPr>
        <p:spPr>
          <a:xfrm>
            <a:off x="8546351"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grpSp>
        <p:nvGrpSpPr>
          <p:cNvPr id="5" name="Group 4"/>
          <p:cNvGrpSpPr/>
          <p:nvPr userDrawn="1"/>
        </p:nvGrpSpPr>
        <p:grpSpPr>
          <a:xfrm>
            <a:off x="0" y="0"/>
            <a:ext cx="9144000" cy="928827"/>
            <a:chOff x="0" y="0"/>
            <a:chExt cx="9144000" cy="928827"/>
          </a:xfrm>
        </p:grpSpPr>
        <p:cxnSp>
          <p:nvCxnSpPr>
            <p:cNvPr id="17" name="Straight Connector 16"/>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9" name="Picture 18"/>
            <p:cNvPicPr>
              <a:picLocks noChangeAspect="1"/>
            </p:cNvPicPr>
            <p:nvPr/>
          </p:nvPicPr>
          <p:blipFill rotWithShape="1">
            <a:blip r:embed="rId10" cstate="screen">
              <a:extLst>
                <a:ext uri="{28A0092B-C50C-407E-A947-70E740481C1C}">
                  <a14:useLocalDpi xmlns:a14="http://schemas.microsoft.com/office/drawing/2010/main"/>
                </a:ext>
              </a:extLst>
            </a:blip>
            <a:srcRect t="13018" r="68665"/>
            <a:stretch/>
          </p:blipFill>
          <p:spPr>
            <a:xfrm>
              <a:off x="8323018" y="0"/>
              <a:ext cx="588774" cy="928827"/>
            </a:xfrm>
            <a:prstGeom prst="rect">
              <a:avLst/>
            </a:prstGeom>
          </p:spPr>
        </p:pic>
      </p:grpSp>
    </p:spTree>
    <p:extLst>
      <p:ext uri="{BB962C8B-B14F-4D97-AF65-F5344CB8AC3E}">
        <p14:creationId xmlns:p14="http://schemas.microsoft.com/office/powerpoint/2010/main" val="3748946631"/>
      </p:ext>
    </p:extLst>
  </p:cSld>
  <p:clrMap bg1="lt1" tx1="dk1" bg2="lt2" tx2="dk2" accent1="accent1" accent2="accent2" accent3="accent3" accent4="accent4" accent5="accent5" accent6="accent6" hlink="hlink" folHlink="folHlink"/>
  <p:sldLayoutIdLst>
    <p:sldLayoutId id="2147483682" r:id="rId1"/>
    <p:sldLayoutId id="2147483800" r:id="rId2"/>
    <p:sldLayoutId id="2147483767" r:id="rId3"/>
    <p:sldLayoutId id="2147483801" r:id="rId4"/>
    <p:sldLayoutId id="2147483768" r:id="rId5"/>
    <p:sldLayoutId id="2147483802" r:id="rId6"/>
    <p:sldLayoutId id="2147483806" r:id="rId7"/>
  </p:sldLayoutIdLst>
  <p:timing>
    <p:tnLst>
      <p:par>
        <p:cTn id="1" dur="indefinite" restart="never" nodeType="tmRoot"/>
      </p:par>
    </p:tnLst>
  </p:timing>
  <p:hf hdr="0" ftr="0" dt="0"/>
  <p:txStyles>
    <p:titleStyle>
      <a:lvl1pPr algn="l" defTabSz="457200" rtl="0" eaLnBrk="1" latinLnBrk="0" hangingPunct="1">
        <a:spcBef>
          <a:spcPct val="0"/>
        </a:spcBef>
        <a:buNone/>
        <a:defRPr sz="3400" b="1"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Slide Number Placeholder 1"/>
          <p:cNvSpPr>
            <a:spLocks noGrp="1"/>
          </p:cNvSpPr>
          <p:nvPr>
            <p:ph type="sldNum" sz="quarter" idx="4"/>
          </p:nvPr>
        </p:nvSpPr>
        <p:spPr>
          <a:xfrm>
            <a:off x="8546351"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41366399"/>
      </p:ext>
    </p:extLst>
  </p:cSld>
  <p:clrMap bg1="lt1" tx1="dk1" bg2="lt2" tx2="dk2" accent1="accent1" accent2="accent2" accent3="accent3" accent4="accent4" accent5="accent5" accent6="accent6" hlink="hlink" folHlink="folHlink"/>
  <p:sldLayoutIdLst>
    <p:sldLayoutId id="2147483748" r:id="rId1"/>
    <p:sldLayoutId id="2147483746" r:id="rId2"/>
    <p:sldLayoutId id="2147483751" r:id="rId3"/>
    <p:sldLayoutId id="2147483810" r:id="rId4"/>
    <p:sldLayoutId id="2147483811" r:id="rId5"/>
    <p:sldLayoutId id="2147483812" r:id="rId6"/>
  </p:sldLayoutIdLst>
  <p:timing>
    <p:tnLst>
      <p:par>
        <p:cTn id="1" dur="indefinite" restart="never" nodeType="tmRoot"/>
      </p:par>
    </p:tnLst>
  </p:timing>
  <p:hf hdr="0" ftr="0" dt="0"/>
  <p:txStyles>
    <p:titleStyle>
      <a:lvl1pPr algn="l" defTabSz="457200" rtl="0" eaLnBrk="1" latinLnBrk="0" hangingPunct="1">
        <a:spcBef>
          <a:spcPct val="0"/>
        </a:spcBef>
        <a:buNone/>
        <a:defRPr sz="3400" b="1" kern="1200" baseline="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6" name="Group 5"/>
          <p:cNvGrpSpPr/>
          <p:nvPr userDrawn="1"/>
        </p:nvGrpSpPr>
        <p:grpSpPr>
          <a:xfrm>
            <a:off x="0" y="6419355"/>
            <a:ext cx="9144000" cy="438645"/>
            <a:chOff x="0" y="4172975"/>
            <a:chExt cx="9144000" cy="438645"/>
          </a:xfrm>
        </p:grpSpPr>
        <p:cxnSp>
          <p:nvCxnSpPr>
            <p:cNvPr id="7" name="Straight Connector 6"/>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3" name="Rectangle 12"/>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9" name="Picture 8"/>
          <p:cNvPicPr>
            <a:picLocks noChangeAspect="1"/>
          </p:cNvPicPr>
          <p:nvPr userDrawn="1"/>
        </p:nvPicPr>
        <p:blipFill>
          <a:blip r:embed="rId6"/>
          <a:stretch>
            <a:fillRect/>
          </a:stretch>
        </p:blipFill>
        <p:spPr>
          <a:xfrm>
            <a:off x="5391150" y="6584950"/>
            <a:ext cx="2933700" cy="127000"/>
          </a:xfrm>
          <a:prstGeom prst="rect">
            <a:avLst/>
          </a:prstGeom>
        </p:spPr>
      </p:pic>
      <p:sp>
        <p:nvSpPr>
          <p:cNvPr id="10" name="Slide Number Placeholder 1"/>
          <p:cNvSpPr>
            <a:spLocks noGrp="1"/>
          </p:cNvSpPr>
          <p:nvPr>
            <p:ph type="sldNum" sz="quarter" idx="4"/>
          </p:nvPr>
        </p:nvSpPr>
        <p:spPr>
          <a:xfrm>
            <a:off x="8546351"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grpSp>
        <p:nvGrpSpPr>
          <p:cNvPr id="14" name="Group 13"/>
          <p:cNvGrpSpPr/>
          <p:nvPr userDrawn="1"/>
        </p:nvGrpSpPr>
        <p:grpSpPr>
          <a:xfrm>
            <a:off x="0" y="0"/>
            <a:ext cx="9144000" cy="928827"/>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7"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2157573645"/>
      </p:ext>
    </p:extLst>
  </p:cSld>
  <p:clrMap bg1="lt1" tx1="dk1" bg2="lt2" tx2="dk2" accent1="accent1" accent2="accent2" accent3="accent3" accent4="accent4" accent5="accent5" accent6="accent6" hlink="hlink" folHlink="folHlink"/>
  <p:sldLayoutIdLst>
    <p:sldLayoutId id="2147483706" r:id="rId1"/>
    <p:sldLayoutId id="2147483807" r:id="rId2"/>
    <p:sldLayoutId id="2147483808" r:id="rId3"/>
    <p:sldLayoutId id="2147483809" r:id="rId4"/>
  </p:sldLayoutIdLst>
  <p:timing>
    <p:tnLst>
      <p:par>
        <p:cTn id="1" dur="indefinite" restart="never" nodeType="tmRoot"/>
      </p:par>
    </p:tnLst>
  </p:timing>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51348000"/>
      </p:ext>
    </p:extLst>
  </p:cSld>
  <p:clrMap bg1="lt1" tx1="dk1" bg2="lt2" tx2="dk2" accent1="accent1" accent2="accent2" accent3="accent3" accent4="accent4" accent5="accent5" accent6="accent6" hlink="hlink" folHlink="folHlink"/>
  <p:sldLayoutIdLst>
    <p:sldLayoutId id="2147483708" r:id="rId1"/>
    <p:sldLayoutId id="2147483709" r:id="rId2"/>
  </p:sldLayoutIdLst>
  <p:timing>
    <p:tnLst>
      <p:par>
        <p:cTn id="1" dur="indefinite" restart="never" nodeType="tmRoot"/>
      </p:par>
    </p:tnLst>
  </p:timing>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6" name="Group 5"/>
          <p:cNvGrpSpPr/>
          <p:nvPr userDrawn="1"/>
        </p:nvGrpSpPr>
        <p:grpSpPr>
          <a:xfrm>
            <a:off x="0" y="6419355"/>
            <a:ext cx="9144000" cy="438645"/>
            <a:chOff x="0" y="3956541"/>
            <a:chExt cx="9144000" cy="438645"/>
          </a:xfrm>
        </p:grpSpPr>
        <p:cxnSp>
          <p:nvCxnSpPr>
            <p:cNvPr id="7" name="Straight Connector 6"/>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3" name="Rectangle 12"/>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9" name="Picture 8"/>
          <p:cNvPicPr>
            <a:picLocks noChangeAspect="1"/>
          </p:cNvPicPr>
          <p:nvPr userDrawn="1"/>
        </p:nvPicPr>
        <p:blipFill>
          <a:blip r:embed="rId6"/>
          <a:stretch>
            <a:fillRect/>
          </a:stretch>
        </p:blipFill>
        <p:spPr>
          <a:xfrm>
            <a:off x="5391150" y="6584950"/>
            <a:ext cx="2933700" cy="127000"/>
          </a:xfrm>
          <a:prstGeom prst="rect">
            <a:avLst/>
          </a:prstGeom>
        </p:spPr>
      </p:pic>
      <p:sp>
        <p:nvSpPr>
          <p:cNvPr id="10" name="Slide Number Placeholder 1"/>
          <p:cNvSpPr>
            <a:spLocks noGrp="1"/>
          </p:cNvSpPr>
          <p:nvPr>
            <p:ph type="sldNum" sz="quarter" idx="4"/>
          </p:nvPr>
        </p:nvSpPr>
        <p:spPr>
          <a:xfrm>
            <a:off x="8546351"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grpSp>
        <p:nvGrpSpPr>
          <p:cNvPr id="14" name="Group 13"/>
          <p:cNvGrpSpPr/>
          <p:nvPr userDrawn="1"/>
        </p:nvGrpSpPr>
        <p:grpSpPr>
          <a:xfrm>
            <a:off x="0" y="0"/>
            <a:ext cx="9144000" cy="928827"/>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7"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2314893725"/>
      </p:ext>
    </p:extLst>
  </p:cSld>
  <p:clrMap bg1="lt1" tx1="dk1" bg2="lt2" tx2="dk2" accent1="accent1" accent2="accent2" accent3="accent3" accent4="accent4" accent5="accent5" accent6="accent6" hlink="hlink" folHlink="folHlink"/>
  <p:sldLayoutIdLst>
    <p:sldLayoutId id="2147483650" r:id="rId1"/>
    <p:sldLayoutId id="2147483813" r:id="rId2"/>
    <p:sldLayoutId id="2147483814" r:id="rId3"/>
    <p:sldLayoutId id="2147483815" r:id="rId4"/>
  </p:sldLayoutIdLst>
  <p:timing>
    <p:tnLst>
      <p:par>
        <p:cTn id="1" dur="indefinite" restart="never" nodeType="tmRoot"/>
      </p:par>
    </p:tnLst>
  </p:timing>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6" name="Group 5"/>
          <p:cNvGrpSpPr/>
          <p:nvPr userDrawn="1"/>
        </p:nvGrpSpPr>
        <p:grpSpPr>
          <a:xfrm>
            <a:off x="0" y="6419355"/>
            <a:ext cx="9144000" cy="438645"/>
            <a:chOff x="0" y="3956541"/>
            <a:chExt cx="9144000" cy="438645"/>
          </a:xfrm>
        </p:grpSpPr>
        <p:cxnSp>
          <p:nvCxnSpPr>
            <p:cNvPr id="7" name="Straight Connector 6"/>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9" name="Picture 8"/>
          <p:cNvPicPr>
            <a:picLocks noChangeAspect="1"/>
          </p:cNvPicPr>
          <p:nvPr userDrawn="1"/>
        </p:nvPicPr>
        <p:blipFill>
          <a:blip r:embed="rId8"/>
          <a:stretch>
            <a:fillRect/>
          </a:stretch>
        </p:blipFill>
        <p:spPr>
          <a:xfrm>
            <a:off x="5391150" y="6584950"/>
            <a:ext cx="2933700" cy="127000"/>
          </a:xfrm>
          <a:prstGeom prst="rect">
            <a:avLst/>
          </a:prstGeom>
        </p:spPr>
      </p:pic>
      <p:sp>
        <p:nvSpPr>
          <p:cNvPr id="10" name="Slide Number Placeholder 1"/>
          <p:cNvSpPr>
            <a:spLocks noGrp="1"/>
          </p:cNvSpPr>
          <p:nvPr>
            <p:ph type="sldNum" sz="quarter" idx="4"/>
          </p:nvPr>
        </p:nvSpPr>
        <p:spPr>
          <a:xfrm>
            <a:off x="8546351"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grpSp>
        <p:nvGrpSpPr>
          <p:cNvPr id="13" name="Group 12"/>
          <p:cNvGrpSpPr/>
          <p:nvPr userDrawn="1"/>
        </p:nvGrpSpPr>
        <p:grpSpPr>
          <a:xfrm>
            <a:off x="0" y="0"/>
            <a:ext cx="9144000" cy="928827"/>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9"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1443137278"/>
      </p:ext>
    </p:extLst>
  </p:cSld>
  <p:clrMap bg1="lt1" tx1="dk1" bg2="lt2" tx2="dk2" accent1="accent1" accent2="accent2" accent3="accent3" accent4="accent4" accent5="accent5" accent6="accent6" hlink="hlink" folHlink="folHlink"/>
  <p:sldLayoutIdLst>
    <p:sldLayoutId id="2147483677" r:id="rId1"/>
    <p:sldLayoutId id="2147483702" r:id="rId2"/>
    <p:sldLayoutId id="2147483695" r:id="rId3"/>
    <p:sldLayoutId id="2147483816" r:id="rId4"/>
    <p:sldLayoutId id="2147483817" r:id="rId5"/>
    <p:sldLayoutId id="2147483818" r:id="rId6"/>
  </p:sldLayoutIdLst>
  <p:timing>
    <p:tnLst>
      <p:par>
        <p:cTn id="1" dur="indefinite" restart="never" nodeType="tmRoot"/>
      </p:par>
    </p:tnLst>
  </p:timing>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6" name="Group 5"/>
          <p:cNvGrpSpPr/>
          <p:nvPr userDrawn="1"/>
        </p:nvGrpSpPr>
        <p:grpSpPr>
          <a:xfrm>
            <a:off x="0" y="6419355"/>
            <a:ext cx="9144000" cy="438645"/>
            <a:chOff x="0" y="3956541"/>
            <a:chExt cx="9144000" cy="438645"/>
          </a:xfrm>
        </p:grpSpPr>
        <p:cxnSp>
          <p:nvCxnSpPr>
            <p:cNvPr id="7" name="Straight Connector 6"/>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9" name="Picture 8"/>
          <p:cNvPicPr>
            <a:picLocks noChangeAspect="1"/>
          </p:cNvPicPr>
          <p:nvPr userDrawn="1"/>
        </p:nvPicPr>
        <p:blipFill>
          <a:blip r:embed="rId9"/>
          <a:stretch>
            <a:fillRect/>
          </a:stretch>
        </p:blipFill>
        <p:spPr>
          <a:xfrm>
            <a:off x="5391150" y="6584950"/>
            <a:ext cx="2933700" cy="127000"/>
          </a:xfrm>
          <a:prstGeom prst="rect">
            <a:avLst/>
          </a:prstGeom>
        </p:spPr>
      </p:pic>
      <p:sp>
        <p:nvSpPr>
          <p:cNvPr id="10" name="Slide Number Placeholder 1"/>
          <p:cNvSpPr>
            <a:spLocks noGrp="1"/>
          </p:cNvSpPr>
          <p:nvPr>
            <p:ph type="sldNum" sz="quarter" idx="4"/>
          </p:nvPr>
        </p:nvSpPr>
        <p:spPr>
          <a:xfrm>
            <a:off x="8546351"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grpSp>
        <p:nvGrpSpPr>
          <p:cNvPr id="14" name="Group 13"/>
          <p:cNvGrpSpPr/>
          <p:nvPr userDrawn="1"/>
        </p:nvGrpSpPr>
        <p:grpSpPr>
          <a:xfrm>
            <a:off x="0" y="0"/>
            <a:ext cx="9144000" cy="928827"/>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10"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2144796277"/>
      </p:ext>
    </p:extLst>
  </p:cSld>
  <p:clrMap bg1="lt1" tx1="dk1" bg2="lt2" tx2="dk2" accent1="accent1" accent2="accent2" accent3="accent3" accent4="accent4" accent5="accent5" accent6="accent6" hlink="hlink" folHlink="folHlink"/>
  <p:sldLayoutIdLst>
    <p:sldLayoutId id="2147483679" r:id="rId1"/>
    <p:sldLayoutId id="2147483685" r:id="rId2"/>
    <p:sldLayoutId id="2147483704" r:id="rId3"/>
    <p:sldLayoutId id="2147483652" r:id="rId4"/>
    <p:sldLayoutId id="2147483819" r:id="rId5"/>
    <p:sldLayoutId id="2147483820" r:id="rId6"/>
    <p:sldLayoutId id="2147483821" r:id="rId7"/>
  </p:sldLayoutIdLst>
  <p:timing>
    <p:tnLst>
      <p:par>
        <p:cTn id="1" dur="indefinite" restart="never" nodeType="tmRoot"/>
      </p:par>
    </p:tnLst>
  </p:timing>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5072451"/>
      </p:ext>
    </p:extLst>
  </p:cSld>
  <p:clrMap bg1="lt1" tx1="dk1" bg2="lt2" tx2="dk2" accent1="accent1" accent2="accent2" accent3="accent3" accent4="accent4" accent5="accent5" accent6="accent6" hlink="hlink" folHlink="folHlink"/>
  <p:sldLayoutIdLst>
    <p:sldLayoutId id="2147483762" r:id="rId1"/>
  </p:sldLayoutIdLst>
  <p:timing>
    <p:tnLst>
      <p:par>
        <p:cTn id="1" dur="indefinite" restart="never" nodeType="tmRoot"/>
      </p:par>
    </p:tnLst>
  </p:timing>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22.png"/><Relationship Id="rId1" Type="http://schemas.openxmlformats.org/officeDocument/2006/relationships/slideLayout" Target="../slideLayouts/slideLayout4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3.xml"/><Relationship Id="rId3" Type="http://schemas.openxmlformats.org/officeDocument/2006/relationships/image" Target="../media/image18.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6.xml"/><Relationship Id="rId3" Type="http://schemas.openxmlformats.org/officeDocument/2006/relationships/image" Target="../media/image19.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9.xml"/><Relationship Id="rId3" Type="http://schemas.openxmlformats.org/officeDocument/2006/relationships/image" Target="../media/image20.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6"/>
          </p:nvPr>
        </p:nvSpPr>
        <p:spPr/>
        <p:txBody>
          <a:bodyPr/>
          <a:lstStyle/>
          <a:p>
            <a:r>
              <a:rPr lang="en-US" dirty="0" smtClean="0"/>
              <a:t>with Black Scholes model and Binomial model</a:t>
            </a:r>
            <a:endParaRPr lang="en-US" dirty="0"/>
          </a:p>
        </p:txBody>
      </p:sp>
      <p:sp>
        <p:nvSpPr>
          <p:cNvPr id="3" name="Text Placeholder 2"/>
          <p:cNvSpPr>
            <a:spLocks noGrp="1"/>
          </p:cNvSpPr>
          <p:nvPr>
            <p:ph type="body" sz="quarter" idx="13"/>
          </p:nvPr>
        </p:nvSpPr>
        <p:spPr/>
        <p:txBody>
          <a:bodyPr/>
          <a:lstStyle/>
          <a:p>
            <a:r>
              <a:rPr lang="en-US" smtClean="0"/>
              <a:t>Options pricing calculator </a:t>
            </a:r>
            <a:endParaRPr lang="en-US" dirty="0"/>
          </a:p>
        </p:txBody>
      </p:sp>
      <p:sp>
        <p:nvSpPr>
          <p:cNvPr id="4" name="Text Placeholder 3"/>
          <p:cNvSpPr>
            <a:spLocks noGrp="1"/>
          </p:cNvSpPr>
          <p:nvPr>
            <p:ph type="body" sz="quarter" idx="14"/>
          </p:nvPr>
        </p:nvSpPr>
        <p:spPr/>
        <p:txBody>
          <a:bodyPr/>
          <a:lstStyle/>
          <a:p>
            <a:r>
              <a:rPr lang="en-US" dirty="0" smtClean="0"/>
              <a:t>Yu-Chen (Amber) Lu </a:t>
            </a:r>
          </a:p>
          <a:p>
            <a:r>
              <a:rPr lang="en-US" dirty="0" smtClean="0"/>
              <a:t>MS Financial </a:t>
            </a:r>
            <a:r>
              <a:rPr lang="en-US" dirty="0" smtClean="0"/>
              <a:t>Engineering</a:t>
            </a:r>
            <a:endParaRPr lang="en-US" dirty="0" smtClean="0"/>
          </a:p>
        </p:txBody>
      </p:sp>
    </p:spTree>
    <p:extLst>
      <p:ext uri="{BB962C8B-B14F-4D97-AF65-F5344CB8AC3E}">
        <p14:creationId xmlns:p14="http://schemas.microsoft.com/office/powerpoint/2010/main" val="9127565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3"/>
          </p:nvPr>
        </p:nvSpPr>
        <p:spPr/>
        <p:txBody>
          <a:bodyPr/>
          <a:lstStyle/>
          <a:p>
            <a:fld id="{12342C3A-DD85-7843-B416-BD52AB030D59}" type="slidenum">
              <a:rPr lang="en-US" smtClean="0"/>
              <a:pPr/>
              <a:t>10</a:t>
            </a:fld>
            <a:endParaRPr lang="en-US" dirty="0"/>
          </a:p>
        </p:txBody>
      </p:sp>
      <p:sp>
        <p:nvSpPr>
          <p:cNvPr id="3" name="Text Placeholder 2"/>
          <p:cNvSpPr>
            <a:spLocks noGrp="1"/>
          </p:cNvSpPr>
          <p:nvPr>
            <p:ph type="body" sz="quarter" idx="12"/>
          </p:nvPr>
        </p:nvSpPr>
        <p:spPr/>
        <p:txBody>
          <a:bodyPr/>
          <a:lstStyle/>
          <a:p>
            <a:r>
              <a:rPr lang="en-US" sz="2400" dirty="0" smtClean="0"/>
              <a:t>Certain assumptions</a:t>
            </a:r>
          </a:p>
          <a:p>
            <a:pPr marL="285750" indent="-285750">
              <a:buFont typeface="Arial" charset="0"/>
              <a:buChar char="•"/>
            </a:pPr>
            <a:r>
              <a:rPr lang="en-US" sz="2400" dirty="0" smtClean="0"/>
              <a:t>The </a:t>
            </a:r>
            <a:r>
              <a:rPr lang="en-US" sz="2400" dirty="0"/>
              <a:t>two possible prices are the up-price and down-price</a:t>
            </a:r>
          </a:p>
          <a:p>
            <a:pPr marL="285750" indent="-285750">
              <a:buFont typeface="Arial" charset="0"/>
              <a:buChar char="•"/>
            </a:pPr>
            <a:r>
              <a:rPr lang="en-US" sz="2400" dirty="0"/>
              <a:t>No dividends are paid out during the option’s life.</a:t>
            </a:r>
          </a:p>
          <a:p>
            <a:pPr marL="285750" indent="-285750">
              <a:buFont typeface="Arial" charset="0"/>
              <a:buChar char="•"/>
            </a:pPr>
            <a:r>
              <a:rPr lang="en-US" sz="2400" dirty="0"/>
              <a:t>The risk-free rate is constant throughout the life of the option</a:t>
            </a:r>
          </a:p>
          <a:p>
            <a:pPr marL="285750" indent="-285750">
              <a:buFont typeface="Arial" charset="0"/>
              <a:buChar char="•"/>
            </a:pPr>
            <a:r>
              <a:rPr lang="en-US" sz="2400" dirty="0" smtClean="0"/>
              <a:t>Investors </a:t>
            </a:r>
            <a:r>
              <a:rPr lang="en-US" sz="2400" dirty="0"/>
              <a:t>are risk neutral</a:t>
            </a:r>
          </a:p>
          <a:p>
            <a:r>
              <a:rPr lang="en-US" sz="2400" b="1" dirty="0"/>
              <a:t>** All trees are built from four parameters (u, d, p and q</a:t>
            </a:r>
            <a:r>
              <a:rPr lang="en-US" sz="2400" b="1" dirty="0" smtClean="0"/>
              <a:t>).</a:t>
            </a:r>
            <a:endParaRPr lang="en-US" sz="2400" b="1" dirty="0"/>
          </a:p>
        </p:txBody>
      </p:sp>
      <p:sp>
        <p:nvSpPr>
          <p:cNvPr id="4" name="Title 3"/>
          <p:cNvSpPr>
            <a:spLocks noGrp="1"/>
          </p:cNvSpPr>
          <p:nvPr>
            <p:ph type="title"/>
          </p:nvPr>
        </p:nvSpPr>
        <p:spPr/>
        <p:txBody>
          <a:bodyPr/>
          <a:lstStyle/>
          <a:p>
            <a:r>
              <a:rPr lang="en-US" dirty="0"/>
              <a:t>Binomial model</a:t>
            </a:r>
          </a:p>
        </p:txBody>
      </p:sp>
    </p:spTree>
    <p:extLst>
      <p:ext uri="{BB962C8B-B14F-4D97-AF65-F5344CB8AC3E}">
        <p14:creationId xmlns:p14="http://schemas.microsoft.com/office/powerpoint/2010/main" val="15146477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fld id="{12342C3A-DD85-7843-B416-BD52AB030D59}" type="slidenum">
              <a:rPr lang="en-US" smtClean="0"/>
              <a:pPr/>
              <a:t>11</a:t>
            </a:fld>
            <a:endParaRPr lang="en-US" dirty="0"/>
          </a:p>
        </p:txBody>
      </p:sp>
      <p:sp>
        <p:nvSpPr>
          <p:cNvPr id="5" name="Text Placeholder 4"/>
          <p:cNvSpPr>
            <a:spLocks noGrp="1"/>
          </p:cNvSpPr>
          <p:nvPr>
            <p:ph type="body" sz="quarter" idx="12"/>
          </p:nvPr>
        </p:nvSpPr>
        <p:spPr/>
        <p:txBody>
          <a:bodyPr/>
          <a:lstStyle/>
          <a:p>
            <a:endParaRPr lang="en-US" dirty="0" smtClean="0"/>
          </a:p>
          <a:p>
            <a:endParaRPr lang="en-US" dirty="0"/>
          </a:p>
          <a:p>
            <a:r>
              <a:rPr lang="en-US" dirty="0" smtClean="0"/>
              <a:t>From two binomial models with 1000 steps, we </a:t>
            </a:r>
            <a:r>
              <a:rPr lang="en-US" dirty="0"/>
              <a:t>can know </a:t>
            </a:r>
          </a:p>
        </p:txBody>
      </p:sp>
      <p:sp>
        <p:nvSpPr>
          <p:cNvPr id="4" name="Title 3"/>
          <p:cNvSpPr>
            <a:spLocks noGrp="1"/>
          </p:cNvSpPr>
          <p:nvPr>
            <p:ph type="title"/>
          </p:nvPr>
        </p:nvSpPr>
        <p:spPr/>
        <p:txBody>
          <a:bodyPr/>
          <a:lstStyle/>
          <a:p>
            <a:r>
              <a:rPr lang="en-US" dirty="0"/>
              <a:t>Output Variables </a:t>
            </a:r>
            <a:r>
              <a:rPr lang="mr-IN" dirty="0"/>
              <a:t>–</a:t>
            </a:r>
            <a:r>
              <a:rPr lang="en-US" dirty="0"/>
              <a:t> </a:t>
            </a:r>
            <a:r>
              <a:rPr lang="en-US" dirty="0" smtClean="0"/>
              <a:t>Binomial </a:t>
            </a:r>
            <a:r>
              <a:rPr lang="en-US" dirty="0"/>
              <a:t>model</a:t>
            </a:r>
          </a:p>
        </p:txBody>
      </p:sp>
      <p:sp>
        <p:nvSpPr>
          <p:cNvPr id="6" name="Text Placeholder 5"/>
          <p:cNvSpPr>
            <a:spLocks noGrp="1"/>
          </p:cNvSpPr>
          <p:nvPr>
            <p:ph type="body" sz="quarter" idx="15"/>
          </p:nvPr>
        </p:nvSpPr>
        <p:spPr/>
        <p:txBody>
          <a:bodyPr/>
          <a:lstStyle/>
          <a:p>
            <a:r>
              <a:rPr lang="en-US" dirty="0" smtClean="0"/>
              <a:t>Also, call option price with different steps</a:t>
            </a:r>
          </a:p>
          <a:p>
            <a:endParaRPr lang="en-US" dirty="0"/>
          </a:p>
          <a:p>
            <a:endParaRPr lang="en-US" dirty="0" smtClean="0"/>
          </a:p>
          <a:p>
            <a:endParaRPr lang="en-US" dirty="0"/>
          </a:p>
          <a:p>
            <a:endParaRPr lang="en-US" dirty="0" smtClean="0"/>
          </a:p>
          <a:p>
            <a:endParaRPr lang="en-US" sz="900" dirty="0" smtClean="0"/>
          </a:p>
          <a:p>
            <a:endParaRPr lang="en-US" sz="900" dirty="0" smtClean="0"/>
          </a:p>
          <a:p>
            <a:r>
              <a:rPr lang="en-US" dirty="0" smtClean="0"/>
              <a:t>Put option price with different steps </a:t>
            </a:r>
            <a:endParaRPr lang="en-US" dirty="0"/>
          </a:p>
        </p:txBody>
      </p:sp>
      <p:graphicFrame>
        <p:nvGraphicFramePr>
          <p:cNvPr id="12" name="Table 11"/>
          <p:cNvGraphicFramePr>
            <a:graphicFrameLocks noGrp="1"/>
          </p:cNvGraphicFramePr>
          <p:nvPr>
            <p:extLst>
              <p:ext uri="{D42A27DB-BD31-4B8C-83A1-F6EECF244321}">
                <p14:modId xmlns:p14="http://schemas.microsoft.com/office/powerpoint/2010/main" val="1948438611"/>
              </p:ext>
            </p:extLst>
          </p:nvPr>
        </p:nvGraphicFramePr>
        <p:xfrm>
          <a:off x="396036" y="2945112"/>
          <a:ext cx="4158375" cy="1854200"/>
        </p:xfrm>
        <a:graphic>
          <a:graphicData uri="http://schemas.openxmlformats.org/drawingml/2006/table">
            <a:tbl>
              <a:tblPr firstRow="1" bandRow="1">
                <a:tableStyleId>{21E4AEA4-8DFA-4A89-87EB-49C32662AFE0}</a:tableStyleId>
              </a:tblPr>
              <a:tblGrid>
                <a:gridCol w="2310914"/>
                <a:gridCol w="1007706"/>
                <a:gridCol w="839755"/>
              </a:tblGrid>
              <a:tr h="370840">
                <a:tc>
                  <a:txBody>
                    <a:bodyPr/>
                    <a:lstStyle/>
                    <a:p>
                      <a:endParaRPr lang="en-US" dirty="0"/>
                    </a:p>
                  </a:txBody>
                  <a:tcPr/>
                </a:tc>
                <a:tc>
                  <a:txBody>
                    <a:bodyPr/>
                    <a:lstStyle/>
                    <a:p>
                      <a:r>
                        <a:rPr lang="en-US" dirty="0" smtClean="0"/>
                        <a:t>Option</a:t>
                      </a:r>
                      <a:endParaRPr lang="en-US" dirty="0"/>
                    </a:p>
                  </a:txBody>
                  <a:tcPr/>
                </a:tc>
                <a:tc>
                  <a:txBody>
                    <a:bodyPr/>
                    <a:lstStyle/>
                    <a:p>
                      <a:r>
                        <a:rPr lang="en-US" dirty="0" smtClean="0"/>
                        <a:t>Price</a:t>
                      </a:r>
                      <a:endParaRPr lang="en-US" dirty="0"/>
                    </a:p>
                  </a:txBody>
                  <a:tcPr/>
                </a:tc>
              </a:tr>
              <a:tr h="370840">
                <a:tc>
                  <a:txBody>
                    <a:bodyPr/>
                    <a:lstStyle/>
                    <a:p>
                      <a:r>
                        <a:rPr lang="en-US" dirty="0" smtClean="0"/>
                        <a:t>Cox-Ross-Rubinstein</a:t>
                      </a:r>
                      <a:endParaRPr lang="en-US" dirty="0"/>
                    </a:p>
                  </a:txBody>
                  <a:tcPr/>
                </a:tc>
                <a:tc>
                  <a:txBody>
                    <a:bodyPr/>
                    <a:lstStyle/>
                    <a:p>
                      <a:r>
                        <a:rPr lang="en-US" dirty="0" smtClean="0"/>
                        <a:t>Call</a:t>
                      </a:r>
                      <a:endParaRPr lang="en-US" dirty="0"/>
                    </a:p>
                  </a:txBody>
                  <a:tcPr/>
                </a:tc>
                <a:tc>
                  <a:txBody>
                    <a:bodyPr/>
                    <a:lstStyle/>
                    <a:p>
                      <a:r>
                        <a:rPr lang="en-US" dirty="0" smtClean="0"/>
                        <a:t>18.35</a:t>
                      </a:r>
                      <a:endParaRPr lang="en-US" dirty="0"/>
                    </a:p>
                  </a:txBody>
                  <a:tcPr/>
                </a:tc>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Cox-Ross-Rubinstein</a:t>
                      </a:r>
                    </a:p>
                  </a:txBody>
                  <a:tcPr/>
                </a:tc>
                <a:tc>
                  <a:txBody>
                    <a:bodyPr/>
                    <a:lstStyle/>
                    <a:p>
                      <a:r>
                        <a:rPr lang="en-US" dirty="0" smtClean="0"/>
                        <a:t>Put</a:t>
                      </a:r>
                      <a:endParaRPr lang="en-US" dirty="0"/>
                    </a:p>
                  </a:txBody>
                  <a:tcPr/>
                </a:tc>
                <a:tc>
                  <a:txBody>
                    <a:bodyPr/>
                    <a:lstStyle/>
                    <a:p>
                      <a:r>
                        <a:rPr lang="en-US" dirty="0" smtClean="0"/>
                        <a:t>16.78</a:t>
                      </a:r>
                      <a:endParaRPr lang="en-US" dirty="0"/>
                    </a:p>
                  </a:txBody>
                  <a:tcPr/>
                </a:tc>
              </a:tr>
              <a:tr h="370840">
                <a:tc>
                  <a:txBody>
                    <a:bodyPr/>
                    <a:lstStyle/>
                    <a:p>
                      <a:r>
                        <a:rPr lang="en-US" dirty="0" err="1" smtClean="0"/>
                        <a:t>Jarrow</a:t>
                      </a:r>
                      <a:r>
                        <a:rPr lang="en-US" dirty="0" smtClean="0"/>
                        <a:t>-Rudd</a:t>
                      </a:r>
                      <a:endParaRPr lang="en-US" dirty="0"/>
                    </a:p>
                  </a:txBody>
                  <a:tcPr/>
                </a:tc>
                <a:tc>
                  <a:txBody>
                    <a:bodyPr/>
                    <a:lstStyle/>
                    <a:p>
                      <a:r>
                        <a:rPr lang="en-US" dirty="0" smtClean="0"/>
                        <a:t>Call</a:t>
                      </a:r>
                      <a:endParaRPr lang="en-US" dirty="0"/>
                    </a:p>
                  </a:txBody>
                  <a:tcPr/>
                </a:tc>
                <a:tc>
                  <a:txBody>
                    <a:bodyPr/>
                    <a:lstStyle/>
                    <a:p>
                      <a:r>
                        <a:rPr lang="en-US" dirty="0" smtClean="0"/>
                        <a:t>18.34</a:t>
                      </a:r>
                      <a:endParaRPr lang="en-US" dirty="0"/>
                    </a:p>
                  </a:txBody>
                  <a:tcPr/>
                </a:tc>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t>Jarrow</a:t>
                      </a:r>
                      <a:r>
                        <a:rPr lang="en-US" dirty="0" smtClean="0"/>
                        <a:t>-Rudd</a:t>
                      </a:r>
                    </a:p>
                  </a:txBody>
                  <a:tcPr/>
                </a:tc>
                <a:tc>
                  <a:txBody>
                    <a:bodyPr/>
                    <a:lstStyle/>
                    <a:p>
                      <a:r>
                        <a:rPr lang="en-US" dirty="0" smtClean="0"/>
                        <a:t>Put</a:t>
                      </a:r>
                      <a:endParaRPr lang="en-US" dirty="0"/>
                    </a:p>
                  </a:txBody>
                  <a:tcPr/>
                </a:tc>
                <a:tc>
                  <a:txBody>
                    <a:bodyPr/>
                    <a:lstStyle/>
                    <a:p>
                      <a:r>
                        <a:rPr lang="en-US" dirty="0" smtClean="0"/>
                        <a:t>16.78</a:t>
                      </a:r>
                      <a:endParaRPr lang="en-US" dirty="0"/>
                    </a:p>
                  </a:txBody>
                  <a:tcPr/>
                </a:tc>
              </a:tr>
            </a:tbl>
          </a:graphicData>
        </a:graphic>
      </p:graphicFrame>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6323" y="1478672"/>
            <a:ext cx="3425207" cy="2185354"/>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68165" y="4039110"/>
            <a:ext cx="3317417" cy="2138282"/>
          </a:xfrm>
          <a:prstGeom prst="rect">
            <a:avLst/>
          </a:prstGeom>
        </p:spPr>
      </p:pic>
    </p:spTree>
    <p:extLst>
      <p:ext uri="{BB962C8B-B14F-4D97-AF65-F5344CB8AC3E}">
        <p14:creationId xmlns:p14="http://schemas.microsoft.com/office/powerpoint/2010/main" val="32017611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p:txBody>
          <a:bodyPr/>
          <a:lstStyle/>
          <a:p>
            <a:r>
              <a:rPr lang="en-US" dirty="0" smtClean="0"/>
              <a:t>Model demonstration </a:t>
            </a:r>
          </a:p>
        </p:txBody>
      </p:sp>
      <p:sp>
        <p:nvSpPr>
          <p:cNvPr id="2" name="Slide Number Placeholder 1"/>
          <p:cNvSpPr>
            <a:spLocks noGrp="1"/>
          </p:cNvSpPr>
          <p:nvPr>
            <p:ph type="sldNum" sz="quarter" idx="4294967295"/>
          </p:nvPr>
        </p:nvSpPr>
        <p:spPr>
          <a:xfrm>
            <a:off x="8667750" y="6461125"/>
            <a:ext cx="476250" cy="365125"/>
          </a:xfrm>
          <a:prstGeom prst="rect">
            <a:avLst/>
          </a:prstGeom>
        </p:spPr>
        <p:txBody>
          <a:bodyPr/>
          <a:lstStyle/>
          <a:p>
            <a:fld id="{12342C3A-DD85-7843-B416-BD52AB030D59}" type="slidenum">
              <a:rPr lang="en-US" smtClean="0"/>
              <a:pPr/>
              <a:t>12</a:t>
            </a:fld>
            <a:endParaRPr lang="en-US" dirty="0"/>
          </a:p>
        </p:txBody>
      </p:sp>
    </p:spTree>
    <p:extLst>
      <p:ext uri="{BB962C8B-B14F-4D97-AF65-F5344CB8AC3E}">
        <p14:creationId xmlns:p14="http://schemas.microsoft.com/office/powerpoint/2010/main" val="19667811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fld id="{12342C3A-DD85-7843-B416-BD52AB030D59}" type="slidenum">
              <a:rPr lang="en-US" smtClean="0"/>
              <a:pPr/>
              <a:t>13</a:t>
            </a:fld>
            <a:endParaRPr lang="en-US" dirty="0"/>
          </a:p>
        </p:txBody>
      </p:sp>
      <p:sp>
        <p:nvSpPr>
          <p:cNvPr id="3" name="Text Placeholder 2"/>
          <p:cNvSpPr>
            <a:spLocks noGrp="1"/>
          </p:cNvSpPr>
          <p:nvPr>
            <p:ph type="body" sz="quarter" idx="12"/>
          </p:nvPr>
        </p:nvSpPr>
        <p:spPr/>
        <p:txBody>
          <a:bodyPr/>
          <a:lstStyle/>
          <a:p>
            <a:r>
              <a:rPr lang="en-US" sz="2000" dirty="0" smtClean="0"/>
              <a:t>Strength this calculator</a:t>
            </a:r>
          </a:p>
          <a:p>
            <a:pPr marL="342900" indent="-342900">
              <a:buAutoNum type="arabicPeriod"/>
            </a:pPr>
            <a:r>
              <a:rPr lang="en-US" sz="2000" dirty="0" smtClean="0"/>
              <a:t>Develop option pricing package</a:t>
            </a:r>
          </a:p>
          <a:p>
            <a:pPr marL="342900" indent="-342900">
              <a:buAutoNum type="arabicPeriod"/>
            </a:pPr>
            <a:r>
              <a:rPr lang="en-US" sz="2000" dirty="0" smtClean="0"/>
              <a:t>Add more binomial tree methods</a:t>
            </a:r>
          </a:p>
          <a:p>
            <a:pPr marL="342900" indent="-342900">
              <a:buAutoNum type="arabicPeriod"/>
            </a:pPr>
            <a:r>
              <a:rPr lang="en-US" sz="2000" dirty="0" smtClean="0"/>
              <a:t>Add dividend into model </a:t>
            </a:r>
          </a:p>
          <a:p>
            <a:pPr marL="342900" indent="-342900">
              <a:buAutoNum type="arabicPeriod"/>
            </a:pPr>
            <a:r>
              <a:rPr lang="en-US" sz="2000" dirty="0" smtClean="0"/>
              <a:t>Add model for American option </a:t>
            </a:r>
            <a:endParaRPr lang="en-US" sz="2000" dirty="0"/>
          </a:p>
        </p:txBody>
      </p:sp>
      <p:sp>
        <p:nvSpPr>
          <p:cNvPr id="4" name="Title 3"/>
          <p:cNvSpPr>
            <a:spLocks noGrp="1"/>
          </p:cNvSpPr>
          <p:nvPr>
            <p:ph type="title"/>
          </p:nvPr>
        </p:nvSpPr>
        <p:spPr/>
        <p:txBody>
          <a:bodyPr/>
          <a:lstStyle/>
          <a:p>
            <a:r>
              <a:rPr lang="en-US" dirty="0" smtClean="0"/>
              <a:t>Future work</a:t>
            </a:r>
            <a:endParaRPr lang="en-US" dirty="0"/>
          </a:p>
        </p:txBody>
      </p:sp>
      <p:sp>
        <p:nvSpPr>
          <p:cNvPr id="5" name="Text Placeholder 4"/>
          <p:cNvSpPr>
            <a:spLocks noGrp="1"/>
          </p:cNvSpPr>
          <p:nvPr>
            <p:ph type="body" sz="quarter" idx="15"/>
          </p:nvPr>
        </p:nvSpPr>
        <p:spPr/>
        <p:txBody>
          <a:bodyPr/>
          <a:lstStyle/>
          <a:p>
            <a:r>
              <a:rPr lang="en-US" sz="2000" dirty="0" smtClean="0"/>
              <a:t>Practical applied</a:t>
            </a:r>
          </a:p>
          <a:p>
            <a:pPr marL="342900" indent="-342900">
              <a:buFontTx/>
              <a:buAutoNum type="arabicPeriod"/>
            </a:pPr>
            <a:r>
              <a:rPr lang="en-US" sz="2000" dirty="0"/>
              <a:t>Compare prices between real price and estimated price</a:t>
            </a:r>
          </a:p>
          <a:p>
            <a:pPr marL="342900" indent="-342900">
              <a:buAutoNum type="arabicPeriod"/>
            </a:pPr>
            <a:r>
              <a:rPr lang="en-US" sz="2000" dirty="0" smtClean="0"/>
              <a:t> Analysis the pricing model that matches the real price mostly</a:t>
            </a:r>
          </a:p>
          <a:p>
            <a:pPr marL="342900" indent="-342900">
              <a:buFont typeface="+mj-lt"/>
              <a:buAutoNum type="arabicPeriod"/>
            </a:pPr>
            <a:endParaRPr lang="en-US" sz="2000" dirty="0"/>
          </a:p>
        </p:txBody>
      </p:sp>
    </p:spTree>
    <p:extLst>
      <p:ext uri="{BB962C8B-B14F-4D97-AF65-F5344CB8AC3E}">
        <p14:creationId xmlns:p14="http://schemas.microsoft.com/office/powerpoint/2010/main" val="24717160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3"/>
          </p:nvPr>
        </p:nvSpPr>
        <p:spPr/>
        <p:txBody>
          <a:bodyPr/>
          <a:lstStyle/>
          <a:p>
            <a:fld id="{12342C3A-DD85-7843-B416-BD52AB030D59}" type="slidenum">
              <a:rPr lang="en-US" smtClean="0"/>
              <a:pPr/>
              <a:t>14</a:t>
            </a:fld>
            <a:endParaRPr lang="en-US" dirty="0"/>
          </a:p>
        </p:txBody>
      </p:sp>
      <p:sp>
        <p:nvSpPr>
          <p:cNvPr id="3" name="Text Placeholder 2"/>
          <p:cNvSpPr>
            <a:spLocks noGrp="1"/>
          </p:cNvSpPr>
          <p:nvPr>
            <p:ph type="body" sz="quarter" idx="12"/>
          </p:nvPr>
        </p:nvSpPr>
        <p:spPr/>
        <p:txBody>
          <a:bodyPr/>
          <a:lstStyle/>
          <a:p>
            <a:r>
              <a:rPr lang="en-US" dirty="0"/>
              <a:t>Pandas: </a:t>
            </a:r>
            <a:r>
              <a:rPr lang="en-US" i="1" dirty="0"/>
              <a:t>Pandas</a:t>
            </a:r>
            <a:r>
              <a:rPr lang="en-US" dirty="0"/>
              <a:t> is a Python package for data analysis. In particular, it offers data structures and operations for manipulating numerical tables and time series. </a:t>
            </a:r>
          </a:p>
          <a:p>
            <a:r>
              <a:rPr lang="en-US" dirty="0" err="1"/>
              <a:t>Numpy</a:t>
            </a:r>
            <a:r>
              <a:rPr lang="en-US" dirty="0"/>
              <a:t>: </a:t>
            </a:r>
            <a:r>
              <a:rPr lang="en-US" i="1" dirty="0" err="1"/>
              <a:t>Numpy</a:t>
            </a:r>
            <a:r>
              <a:rPr lang="en-US" dirty="0"/>
              <a:t> is a fundamental package to support for multi-dimensional arrays and matrices. It is not only used for scientific computing, but also for multi-dimensional container of generic data.</a:t>
            </a:r>
          </a:p>
          <a:p>
            <a:r>
              <a:rPr lang="en-US" dirty="0"/>
              <a:t>Math: </a:t>
            </a:r>
            <a:r>
              <a:rPr lang="en-US" i="1" dirty="0"/>
              <a:t>Math</a:t>
            </a:r>
            <a:r>
              <a:rPr lang="en-US" dirty="0"/>
              <a:t> provides access to the mathematical functions, such as pi, log, </a:t>
            </a:r>
            <a:r>
              <a:rPr lang="en-US" dirty="0" err="1"/>
              <a:t>exp</a:t>
            </a:r>
            <a:r>
              <a:rPr lang="en-US" dirty="0"/>
              <a:t>, </a:t>
            </a:r>
            <a:r>
              <a:rPr lang="en-US" dirty="0" err="1"/>
              <a:t>sqrt</a:t>
            </a:r>
            <a:r>
              <a:rPr lang="en-US" dirty="0"/>
              <a:t>, and other mathematical functions.  </a:t>
            </a:r>
          </a:p>
          <a:p>
            <a:r>
              <a:rPr lang="en-US" dirty="0"/>
              <a:t>Statistics: </a:t>
            </a:r>
            <a:r>
              <a:rPr lang="en-US" i="1" dirty="0"/>
              <a:t>Statistics</a:t>
            </a:r>
            <a:r>
              <a:rPr lang="en-US" dirty="0"/>
              <a:t> provides access to the statistics functions, such as </a:t>
            </a:r>
            <a:r>
              <a:rPr lang="en-US" dirty="0" err="1"/>
              <a:t>norm_pdf</a:t>
            </a:r>
            <a:r>
              <a:rPr lang="en-US" dirty="0"/>
              <a:t>, </a:t>
            </a:r>
            <a:r>
              <a:rPr lang="en-US" dirty="0" err="1"/>
              <a:t>norm_cdf</a:t>
            </a:r>
            <a:r>
              <a:rPr lang="en-US" dirty="0"/>
              <a:t>, mean, </a:t>
            </a:r>
            <a:r>
              <a:rPr lang="en-US" dirty="0" err="1"/>
              <a:t>stdev</a:t>
            </a:r>
            <a:r>
              <a:rPr lang="en-US" dirty="0"/>
              <a:t>, and other statistics functions.</a:t>
            </a:r>
          </a:p>
          <a:p>
            <a:endParaRPr lang="en-US" dirty="0"/>
          </a:p>
        </p:txBody>
      </p:sp>
      <p:sp>
        <p:nvSpPr>
          <p:cNvPr id="4" name="Title 3"/>
          <p:cNvSpPr>
            <a:spLocks noGrp="1"/>
          </p:cNvSpPr>
          <p:nvPr>
            <p:ph type="title"/>
          </p:nvPr>
        </p:nvSpPr>
        <p:spPr/>
        <p:txBody>
          <a:bodyPr/>
          <a:lstStyle/>
          <a:p>
            <a:r>
              <a:rPr lang="en-US" dirty="0" smtClean="0"/>
              <a:t>Python Resources</a:t>
            </a:r>
            <a:endParaRPr lang="en-US" dirty="0"/>
          </a:p>
        </p:txBody>
      </p:sp>
    </p:spTree>
    <p:extLst>
      <p:ext uri="{BB962C8B-B14F-4D97-AF65-F5344CB8AC3E}">
        <p14:creationId xmlns:p14="http://schemas.microsoft.com/office/powerpoint/2010/main" val="199503580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Yu-Chen (Amber) Lu</a:t>
            </a:r>
          </a:p>
          <a:p>
            <a:r>
              <a:rPr lang="en-US" dirty="0"/>
              <a:t>ylu46@stevens.edu</a:t>
            </a:r>
          </a:p>
        </p:txBody>
      </p:sp>
    </p:spTree>
    <p:extLst>
      <p:ext uri="{BB962C8B-B14F-4D97-AF65-F5344CB8AC3E}">
        <p14:creationId xmlns:p14="http://schemas.microsoft.com/office/powerpoint/2010/main" val="202976405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3"/>
          </p:nvPr>
        </p:nvSpPr>
        <p:spPr/>
        <p:txBody>
          <a:bodyPr/>
          <a:lstStyle/>
          <a:p>
            <a:fld id="{12342C3A-DD85-7843-B416-BD52AB030D59}" type="slidenum">
              <a:rPr lang="en-US" smtClean="0"/>
              <a:pPr/>
              <a:t>2</a:t>
            </a:fld>
            <a:endParaRPr lang="en-US" dirty="0"/>
          </a:p>
        </p:txBody>
      </p:sp>
      <p:sp>
        <p:nvSpPr>
          <p:cNvPr id="9" name="Text Placeholder 8"/>
          <p:cNvSpPr>
            <a:spLocks noGrp="1"/>
          </p:cNvSpPr>
          <p:nvPr>
            <p:ph type="body" sz="quarter" idx="12"/>
          </p:nvPr>
        </p:nvSpPr>
        <p:spPr/>
        <p:txBody>
          <a:bodyPr/>
          <a:lstStyle/>
          <a:p>
            <a:pPr marL="285750" indent="-285750">
              <a:buFont typeface="Arial" charset="0"/>
              <a:buChar char="•"/>
            </a:pPr>
            <a:r>
              <a:rPr lang="en-US" sz="2000" dirty="0" smtClean="0"/>
              <a:t>Problem Statement </a:t>
            </a:r>
          </a:p>
          <a:p>
            <a:pPr marL="285750" indent="-285750">
              <a:buFont typeface="Arial" charset="0"/>
              <a:buChar char="•"/>
            </a:pPr>
            <a:r>
              <a:rPr lang="en-US" sz="2000" dirty="0" smtClean="0"/>
              <a:t>Objective</a:t>
            </a:r>
          </a:p>
          <a:p>
            <a:pPr marL="285750" indent="-285750">
              <a:buFont typeface="Arial" charset="0"/>
              <a:buChar char="•"/>
            </a:pPr>
            <a:r>
              <a:rPr lang="en-US" sz="2000" dirty="0" smtClean="0"/>
              <a:t>Input variables</a:t>
            </a:r>
          </a:p>
          <a:p>
            <a:pPr marL="285750" indent="-285750">
              <a:buFont typeface="Arial" charset="0"/>
              <a:buChar char="•"/>
            </a:pPr>
            <a:r>
              <a:rPr lang="en-US" sz="2000" dirty="0" smtClean="0"/>
              <a:t>Output variables</a:t>
            </a:r>
          </a:p>
          <a:p>
            <a:pPr marL="285750" indent="-285750">
              <a:buFont typeface="Arial" charset="0"/>
              <a:buChar char="•"/>
            </a:pPr>
            <a:r>
              <a:rPr lang="en-US" sz="2000" dirty="0"/>
              <a:t>Model demonstration </a:t>
            </a:r>
            <a:endParaRPr lang="en-US" sz="2000" dirty="0" smtClean="0"/>
          </a:p>
          <a:p>
            <a:pPr marL="285750" indent="-285750">
              <a:buFont typeface="Arial" charset="0"/>
              <a:buChar char="•"/>
            </a:pPr>
            <a:r>
              <a:rPr lang="en-US" sz="2000" dirty="0" smtClean="0"/>
              <a:t>Future work</a:t>
            </a:r>
          </a:p>
          <a:p>
            <a:pPr marL="285750" indent="-285750">
              <a:buFont typeface="Arial" charset="0"/>
              <a:buChar char="•"/>
            </a:pPr>
            <a:r>
              <a:rPr lang="en-US" sz="2000" dirty="0" smtClean="0"/>
              <a:t>Python Resources</a:t>
            </a:r>
          </a:p>
          <a:p>
            <a:pPr marL="285750" indent="-285750">
              <a:buFont typeface="Arial" charset="0"/>
              <a:buChar char="•"/>
            </a:pPr>
            <a:endParaRPr lang="en-US" sz="2000" dirty="0"/>
          </a:p>
        </p:txBody>
      </p:sp>
      <p:sp>
        <p:nvSpPr>
          <p:cNvPr id="6" name="Title 5"/>
          <p:cNvSpPr>
            <a:spLocks noGrp="1"/>
          </p:cNvSpPr>
          <p:nvPr>
            <p:ph type="title"/>
          </p:nvPr>
        </p:nvSpPr>
        <p:spPr/>
        <p:txBody>
          <a:bodyPr/>
          <a:lstStyle/>
          <a:p>
            <a:r>
              <a:rPr lang="en-US" dirty="0" smtClean="0"/>
              <a:t>Agenda</a:t>
            </a:r>
            <a:endParaRPr lang="en-US" dirty="0"/>
          </a:p>
        </p:txBody>
      </p:sp>
    </p:spTree>
    <p:extLst>
      <p:ext uri="{BB962C8B-B14F-4D97-AF65-F5344CB8AC3E}">
        <p14:creationId xmlns:p14="http://schemas.microsoft.com/office/powerpoint/2010/main" val="181551995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3"/>
          </p:nvPr>
        </p:nvSpPr>
        <p:spPr/>
        <p:txBody>
          <a:bodyPr/>
          <a:lstStyle/>
          <a:p>
            <a:fld id="{12342C3A-DD85-7843-B416-BD52AB030D59}" type="slidenum">
              <a:rPr lang="en-US" smtClean="0"/>
              <a:pPr/>
              <a:t>3</a:t>
            </a:fld>
            <a:endParaRPr lang="en-US" dirty="0"/>
          </a:p>
        </p:txBody>
      </p:sp>
      <p:sp>
        <p:nvSpPr>
          <p:cNvPr id="7" name="Text Placeholder 6"/>
          <p:cNvSpPr>
            <a:spLocks noGrp="1"/>
          </p:cNvSpPr>
          <p:nvPr>
            <p:ph type="body" sz="quarter" idx="12"/>
          </p:nvPr>
        </p:nvSpPr>
        <p:spPr/>
        <p:txBody>
          <a:bodyPr/>
          <a:lstStyle/>
          <a:p>
            <a:r>
              <a:rPr lang="en-US" dirty="0" smtClean="0"/>
              <a:t>	</a:t>
            </a:r>
            <a:endParaRPr lang="en-US" dirty="0"/>
          </a:p>
        </p:txBody>
      </p:sp>
      <p:sp>
        <p:nvSpPr>
          <p:cNvPr id="4" name="Title 3"/>
          <p:cNvSpPr>
            <a:spLocks noGrp="1"/>
          </p:cNvSpPr>
          <p:nvPr>
            <p:ph type="title"/>
          </p:nvPr>
        </p:nvSpPr>
        <p:spPr/>
        <p:txBody>
          <a:bodyPr/>
          <a:lstStyle/>
          <a:p>
            <a:r>
              <a:rPr lang="en-US" dirty="0" smtClean="0"/>
              <a:t>Problem Statement</a:t>
            </a:r>
            <a:endParaRPr lang="en-US" dirty="0"/>
          </a:p>
        </p:txBody>
      </p:sp>
      <p:pic>
        <p:nvPicPr>
          <p:cNvPr id="22" name="Picture 21"/>
          <p:cNvPicPr>
            <a:picLocks noChangeAspect="1"/>
          </p:cNvPicPr>
          <p:nvPr/>
        </p:nvPicPr>
        <p:blipFill rotWithShape="1">
          <a:blip r:embed="rId3"/>
          <a:srcRect b="3505"/>
          <a:stretch/>
        </p:blipFill>
        <p:spPr>
          <a:xfrm>
            <a:off x="227013" y="1266566"/>
            <a:ext cx="4842588" cy="4672871"/>
          </a:xfrm>
          <a:prstGeom prst="rect">
            <a:avLst/>
          </a:prstGeom>
        </p:spPr>
      </p:pic>
      <p:sp>
        <p:nvSpPr>
          <p:cNvPr id="24" name="Cloud 23"/>
          <p:cNvSpPr/>
          <p:nvPr/>
        </p:nvSpPr>
        <p:spPr>
          <a:xfrm>
            <a:off x="5274874" y="2184748"/>
            <a:ext cx="2918344" cy="1418253"/>
          </a:xfrm>
          <a:prstGeom prst="cloud">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2400" dirty="0"/>
              <a:t>Option </a:t>
            </a:r>
            <a:r>
              <a:rPr lang="en-US" sz="2400" dirty="0" smtClean="0"/>
              <a:t>price? </a:t>
            </a:r>
            <a:endParaRPr lang="en-US" sz="2400" dirty="0"/>
          </a:p>
        </p:txBody>
      </p:sp>
      <p:sp>
        <p:nvSpPr>
          <p:cNvPr id="25" name="Oval 24"/>
          <p:cNvSpPr/>
          <p:nvPr/>
        </p:nvSpPr>
        <p:spPr>
          <a:xfrm>
            <a:off x="5069601" y="3750906"/>
            <a:ext cx="454121" cy="485192"/>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26" name="Oval 25"/>
          <p:cNvSpPr/>
          <p:nvPr/>
        </p:nvSpPr>
        <p:spPr>
          <a:xfrm>
            <a:off x="4647439" y="4348068"/>
            <a:ext cx="260463" cy="261257"/>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32278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3"/>
          </p:nvPr>
        </p:nvSpPr>
        <p:spPr/>
        <p:txBody>
          <a:bodyPr/>
          <a:lstStyle/>
          <a:p>
            <a:fld id="{12342C3A-DD85-7843-B416-BD52AB030D59}" type="slidenum">
              <a:rPr lang="en-US" smtClean="0"/>
              <a:pPr/>
              <a:t>4</a:t>
            </a:fld>
            <a:endParaRPr lang="en-US" dirty="0"/>
          </a:p>
        </p:txBody>
      </p:sp>
      <p:sp>
        <p:nvSpPr>
          <p:cNvPr id="3" name="Text Placeholder 2"/>
          <p:cNvSpPr>
            <a:spLocks noGrp="1"/>
          </p:cNvSpPr>
          <p:nvPr>
            <p:ph type="body" sz="quarter" idx="12"/>
          </p:nvPr>
        </p:nvSpPr>
        <p:spPr/>
        <p:txBody>
          <a:bodyPr/>
          <a:lstStyle/>
          <a:p>
            <a:r>
              <a:rPr lang="en-US" sz="2000" dirty="0"/>
              <a:t>This calculator is modeled by </a:t>
            </a:r>
            <a:r>
              <a:rPr lang="en-US" sz="2000" dirty="0" smtClean="0"/>
              <a:t>Black </a:t>
            </a:r>
            <a:r>
              <a:rPr lang="en-US" sz="2000" dirty="0" err="1" smtClean="0"/>
              <a:t>Schloes</a:t>
            </a:r>
            <a:r>
              <a:rPr lang="en-US" sz="2000" dirty="0" smtClean="0"/>
              <a:t> </a:t>
            </a:r>
            <a:r>
              <a:rPr lang="en-US" sz="2000" dirty="0"/>
              <a:t>and two binomial tree </a:t>
            </a:r>
            <a:r>
              <a:rPr lang="en-US" sz="2000" dirty="0" smtClean="0"/>
              <a:t>methods.</a:t>
            </a:r>
            <a:endParaRPr lang="en-US" sz="2000" dirty="0"/>
          </a:p>
          <a:p>
            <a:endParaRPr lang="en-US" sz="2000" dirty="0" smtClean="0"/>
          </a:p>
          <a:p>
            <a:r>
              <a:rPr lang="en-US" sz="2000" dirty="0" smtClean="0"/>
              <a:t>Black-Scholes </a:t>
            </a:r>
            <a:r>
              <a:rPr lang="en-US" sz="2000" dirty="0" smtClean="0"/>
              <a:t>model</a:t>
            </a:r>
          </a:p>
          <a:p>
            <a:r>
              <a:rPr lang="en-US" sz="2000" dirty="0" smtClean="0"/>
              <a:t>Binomial model</a:t>
            </a:r>
          </a:p>
          <a:p>
            <a:pPr marL="800100" lvl="1" indent="-342900">
              <a:buFont typeface="Wingdings" charset="2"/>
              <a:buChar char="§"/>
            </a:pPr>
            <a:r>
              <a:rPr lang="en-US" sz="2000" dirty="0" err="1"/>
              <a:t>Cox_Ross_Rubinstein</a:t>
            </a:r>
            <a:r>
              <a:rPr lang="en-US" sz="2000" dirty="0"/>
              <a:t> binomial model</a:t>
            </a:r>
          </a:p>
          <a:p>
            <a:pPr marL="800100" lvl="1" indent="-342900">
              <a:buFont typeface="Wingdings" charset="2"/>
              <a:buChar char="§"/>
            </a:pPr>
            <a:r>
              <a:rPr lang="en-US" sz="2000" dirty="0" err="1" smtClean="0"/>
              <a:t>Jarrow_Rudd</a:t>
            </a:r>
            <a:r>
              <a:rPr lang="en-US" sz="2000" dirty="0" smtClean="0"/>
              <a:t> </a:t>
            </a:r>
            <a:r>
              <a:rPr lang="en-US" sz="2000" dirty="0"/>
              <a:t>binomial model </a:t>
            </a:r>
            <a:endParaRPr lang="en-US" sz="2000" dirty="0" smtClean="0"/>
          </a:p>
          <a:p>
            <a:pPr marL="800100" lvl="1" indent="-342900">
              <a:buFont typeface="Wingdings" charset="2"/>
              <a:buChar char="§"/>
            </a:pPr>
            <a:endParaRPr lang="en-US" sz="2000" dirty="0"/>
          </a:p>
        </p:txBody>
      </p:sp>
      <p:sp>
        <p:nvSpPr>
          <p:cNvPr id="4" name="Title 3"/>
          <p:cNvSpPr>
            <a:spLocks noGrp="1"/>
          </p:cNvSpPr>
          <p:nvPr>
            <p:ph type="title"/>
          </p:nvPr>
        </p:nvSpPr>
        <p:spPr>
          <a:xfrm>
            <a:off x="261254" y="437014"/>
            <a:ext cx="7530353" cy="535863"/>
          </a:xfrm>
        </p:spPr>
        <p:txBody>
          <a:bodyPr/>
          <a:lstStyle/>
          <a:p>
            <a:r>
              <a:rPr lang="en-US" dirty="0" smtClean="0"/>
              <a:t>Objective</a:t>
            </a:r>
            <a:endParaRPr lang="en-US" dirty="0"/>
          </a:p>
        </p:txBody>
      </p:sp>
    </p:spTree>
    <p:extLst>
      <p:ext uri="{BB962C8B-B14F-4D97-AF65-F5344CB8AC3E}">
        <p14:creationId xmlns:p14="http://schemas.microsoft.com/office/powerpoint/2010/main" val="23441532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3"/>
          </p:nvPr>
        </p:nvSpPr>
        <p:spPr/>
        <p:txBody>
          <a:bodyPr/>
          <a:lstStyle/>
          <a:p>
            <a:fld id="{12342C3A-DD85-7843-B416-BD52AB030D59}" type="slidenum">
              <a:rPr lang="en-US" smtClean="0"/>
              <a:pPr/>
              <a:t>5</a:t>
            </a:fld>
            <a:endParaRPr lang="en-US" dirty="0"/>
          </a:p>
        </p:txBody>
      </p:sp>
      <p:sp>
        <p:nvSpPr>
          <p:cNvPr id="3" name="Text Placeholder 2"/>
          <p:cNvSpPr>
            <a:spLocks noGrp="1"/>
          </p:cNvSpPr>
          <p:nvPr>
            <p:ph type="body" sz="quarter" idx="12"/>
          </p:nvPr>
        </p:nvSpPr>
        <p:spPr/>
        <p:txBody>
          <a:bodyPr/>
          <a:lstStyle/>
          <a:p>
            <a:pPr marL="285750" indent="-285750">
              <a:buFont typeface="Arial" charset="0"/>
              <a:buChar char="•"/>
            </a:pPr>
            <a:r>
              <a:rPr lang="en-US" sz="2000" dirty="0" smtClean="0"/>
              <a:t>Underlying </a:t>
            </a:r>
            <a:r>
              <a:rPr lang="en-US" sz="2000" dirty="0"/>
              <a:t>price (per share): S; </a:t>
            </a:r>
            <a:endParaRPr lang="en-US" sz="2000" dirty="0" smtClean="0"/>
          </a:p>
          <a:p>
            <a:pPr marL="285750" indent="-285750">
              <a:buFont typeface="Arial" charset="0"/>
              <a:buChar char="•"/>
            </a:pPr>
            <a:r>
              <a:rPr lang="en-US" sz="2000" dirty="0" smtClean="0"/>
              <a:t>Strike </a:t>
            </a:r>
            <a:r>
              <a:rPr lang="en-US" sz="2000" dirty="0"/>
              <a:t>price of the option (per share): K; </a:t>
            </a:r>
            <a:endParaRPr lang="en-US" sz="2000" dirty="0" smtClean="0"/>
          </a:p>
          <a:p>
            <a:pPr marL="285750" indent="-285750">
              <a:buFont typeface="Arial" charset="0"/>
              <a:buChar char="•"/>
            </a:pPr>
            <a:r>
              <a:rPr lang="en-US" sz="2000" dirty="0" smtClean="0"/>
              <a:t>Time </a:t>
            </a:r>
            <a:r>
              <a:rPr lang="en-US" sz="2000" dirty="0"/>
              <a:t>to maturity (years): T;  </a:t>
            </a:r>
          </a:p>
          <a:p>
            <a:pPr marL="285750" indent="-285750">
              <a:buFont typeface="Arial" charset="0"/>
              <a:buChar char="•"/>
            </a:pPr>
            <a:r>
              <a:rPr lang="en-US" sz="2000" dirty="0" smtClean="0"/>
              <a:t>Continuously </a:t>
            </a:r>
            <a:r>
              <a:rPr lang="en-US" sz="2000" dirty="0"/>
              <a:t>compounding risk-free interest rate: r; </a:t>
            </a:r>
            <a:endParaRPr lang="en-US" sz="2000" dirty="0" smtClean="0"/>
          </a:p>
          <a:p>
            <a:pPr marL="285750" indent="-285750">
              <a:buFont typeface="Arial" charset="0"/>
              <a:buChar char="•"/>
            </a:pPr>
            <a:r>
              <a:rPr lang="en-US" sz="2000" dirty="0" smtClean="0"/>
              <a:t>Volatility</a:t>
            </a:r>
            <a:r>
              <a:rPr lang="en-US" sz="2000" dirty="0"/>
              <a:t>: sigma;</a:t>
            </a:r>
          </a:p>
        </p:txBody>
      </p:sp>
      <p:sp>
        <p:nvSpPr>
          <p:cNvPr id="4" name="Title 3"/>
          <p:cNvSpPr>
            <a:spLocks noGrp="1"/>
          </p:cNvSpPr>
          <p:nvPr>
            <p:ph type="title"/>
          </p:nvPr>
        </p:nvSpPr>
        <p:spPr/>
        <p:txBody>
          <a:bodyPr/>
          <a:lstStyle/>
          <a:p>
            <a:r>
              <a:rPr lang="en-US" dirty="0" smtClean="0"/>
              <a:t>Input Variables</a:t>
            </a:r>
            <a:endParaRPr lang="en-US" dirty="0"/>
          </a:p>
        </p:txBody>
      </p:sp>
      <p:graphicFrame>
        <p:nvGraphicFramePr>
          <p:cNvPr id="9" name="Table 8"/>
          <p:cNvGraphicFramePr>
            <a:graphicFrameLocks noGrp="1"/>
          </p:cNvGraphicFramePr>
          <p:nvPr>
            <p:extLst>
              <p:ext uri="{D42A27DB-BD31-4B8C-83A1-F6EECF244321}">
                <p14:modId xmlns:p14="http://schemas.microsoft.com/office/powerpoint/2010/main" val="195586053"/>
              </p:ext>
            </p:extLst>
          </p:nvPr>
        </p:nvGraphicFramePr>
        <p:xfrm>
          <a:off x="3340358" y="3508310"/>
          <a:ext cx="5444303" cy="2319732"/>
        </p:xfrm>
        <a:graphic>
          <a:graphicData uri="http://schemas.openxmlformats.org/drawingml/2006/table">
            <a:tbl>
              <a:tblPr firstRow="1" bandRow="1">
                <a:tableStyleId>{9DCAF9ED-07DC-4A11-8D7F-57B35C25682E}</a:tableStyleId>
              </a:tblPr>
              <a:tblGrid>
                <a:gridCol w="2508691"/>
                <a:gridCol w="1120844"/>
                <a:gridCol w="1814768"/>
              </a:tblGrid>
              <a:tr h="386622">
                <a:tc>
                  <a:txBody>
                    <a:bodyPr/>
                    <a:lstStyle/>
                    <a:p>
                      <a:pPr algn="ctr"/>
                      <a:endParaRPr lang="en-US" dirty="0"/>
                    </a:p>
                  </a:txBody>
                  <a:tcPr/>
                </a:tc>
                <a:tc>
                  <a:txBody>
                    <a:bodyPr/>
                    <a:lstStyle/>
                    <a:p>
                      <a:pPr algn="ctr"/>
                      <a:r>
                        <a:rPr lang="en-US" dirty="0" smtClean="0"/>
                        <a:t>Symbol</a:t>
                      </a:r>
                      <a:endParaRPr lang="en-US" dirty="0"/>
                    </a:p>
                  </a:txBody>
                  <a:tcPr/>
                </a:tc>
                <a:tc>
                  <a:txBody>
                    <a:bodyPr/>
                    <a:lstStyle/>
                    <a:p>
                      <a:pPr algn="ctr"/>
                      <a:r>
                        <a:rPr lang="en-US" dirty="0" smtClean="0"/>
                        <a:t>Input</a:t>
                      </a:r>
                      <a:endParaRPr lang="en-US" dirty="0"/>
                    </a:p>
                  </a:txBody>
                  <a:tcPr/>
                </a:tc>
              </a:tr>
              <a:tr h="386622">
                <a:tc>
                  <a:txBody>
                    <a:bodyPr/>
                    <a:lstStyle/>
                    <a:p>
                      <a:pPr algn="ctr"/>
                      <a:r>
                        <a:rPr lang="en-US" dirty="0" smtClean="0"/>
                        <a:t>Underlying</a:t>
                      </a:r>
                      <a:r>
                        <a:rPr lang="en-US" baseline="0" dirty="0" smtClean="0"/>
                        <a:t> price </a:t>
                      </a:r>
                      <a:endParaRPr lang="en-US" dirty="0"/>
                    </a:p>
                  </a:txBody>
                  <a:tcPr/>
                </a:tc>
                <a:tc>
                  <a:txBody>
                    <a:bodyPr/>
                    <a:lstStyle/>
                    <a:p>
                      <a:pPr algn="ctr"/>
                      <a:r>
                        <a:rPr lang="en-US" dirty="0" smtClean="0"/>
                        <a:t>S</a:t>
                      </a:r>
                      <a:endParaRPr lang="en-US" dirty="0"/>
                    </a:p>
                  </a:txBody>
                  <a:tcPr/>
                </a:tc>
                <a:tc>
                  <a:txBody>
                    <a:bodyPr/>
                    <a:lstStyle/>
                    <a:p>
                      <a:pPr algn="ctr"/>
                      <a:r>
                        <a:rPr lang="en-US" dirty="0" smtClean="0"/>
                        <a:t>100.00</a:t>
                      </a:r>
                      <a:endParaRPr lang="en-US" dirty="0"/>
                    </a:p>
                  </a:txBody>
                  <a:tcPr/>
                </a:tc>
              </a:tr>
              <a:tr h="386622">
                <a:tc>
                  <a:txBody>
                    <a:bodyPr/>
                    <a:lstStyle/>
                    <a:p>
                      <a:pPr algn="ctr"/>
                      <a:r>
                        <a:rPr lang="en-US" dirty="0" smtClean="0"/>
                        <a:t>Strike price</a:t>
                      </a:r>
                      <a:endParaRPr lang="en-US" dirty="0"/>
                    </a:p>
                  </a:txBody>
                  <a:tcPr/>
                </a:tc>
                <a:tc>
                  <a:txBody>
                    <a:bodyPr/>
                    <a:lstStyle/>
                    <a:p>
                      <a:pPr algn="ctr"/>
                      <a:r>
                        <a:rPr lang="en-US" dirty="0" smtClean="0"/>
                        <a:t>K</a:t>
                      </a:r>
                      <a:endParaRPr lang="en-US" dirty="0"/>
                    </a:p>
                  </a:txBody>
                  <a:tcPr/>
                </a:tc>
                <a:tc>
                  <a:txBody>
                    <a:bodyPr/>
                    <a:lstStyle/>
                    <a:p>
                      <a:pPr algn="ctr"/>
                      <a:r>
                        <a:rPr lang="en-US" dirty="0" smtClean="0"/>
                        <a:t>110.00</a:t>
                      </a:r>
                      <a:endParaRPr lang="en-US" dirty="0"/>
                    </a:p>
                  </a:txBody>
                  <a:tcPr/>
                </a:tc>
              </a:tr>
              <a:tr h="386622">
                <a:tc>
                  <a:txBody>
                    <a:bodyPr/>
                    <a:lstStyle/>
                    <a:p>
                      <a:pPr algn="ctr"/>
                      <a:r>
                        <a:rPr lang="en-US" dirty="0" smtClean="0"/>
                        <a:t>Time to maturity </a:t>
                      </a:r>
                      <a:endParaRPr lang="en-US" dirty="0"/>
                    </a:p>
                  </a:txBody>
                  <a:tcPr/>
                </a:tc>
                <a:tc>
                  <a:txBody>
                    <a:bodyPr/>
                    <a:lstStyle/>
                    <a:p>
                      <a:pPr algn="ctr"/>
                      <a:r>
                        <a:rPr lang="en-US" dirty="0" smtClean="0"/>
                        <a:t>T</a:t>
                      </a:r>
                      <a:endParaRPr lang="en-US" dirty="0"/>
                    </a:p>
                  </a:txBody>
                  <a:tcPr/>
                </a:tc>
                <a:tc>
                  <a:txBody>
                    <a:bodyPr/>
                    <a:lstStyle/>
                    <a:p>
                      <a:pPr algn="ctr"/>
                      <a:r>
                        <a:rPr lang="en-US" dirty="0" smtClean="0"/>
                        <a:t>2.22</a:t>
                      </a:r>
                      <a:endParaRPr lang="en-US" dirty="0"/>
                    </a:p>
                  </a:txBody>
                  <a:tcPr/>
                </a:tc>
              </a:tr>
              <a:tr h="386622">
                <a:tc>
                  <a:txBody>
                    <a:bodyPr/>
                    <a:lstStyle/>
                    <a:p>
                      <a:pPr algn="ctr"/>
                      <a:r>
                        <a:rPr lang="en-US" dirty="0" smtClean="0"/>
                        <a:t>Risk-free</a:t>
                      </a:r>
                      <a:r>
                        <a:rPr lang="en-US" baseline="0" dirty="0" smtClean="0"/>
                        <a:t> interest rate</a:t>
                      </a:r>
                      <a:endParaRPr lang="en-US" dirty="0"/>
                    </a:p>
                  </a:txBody>
                  <a:tcPr/>
                </a:tc>
                <a:tc>
                  <a:txBody>
                    <a:bodyPr/>
                    <a:lstStyle/>
                    <a:p>
                      <a:pPr algn="ctr"/>
                      <a:r>
                        <a:rPr lang="en-US" dirty="0" smtClean="0"/>
                        <a:t>r</a:t>
                      </a:r>
                      <a:endParaRPr lang="en-US" dirty="0"/>
                    </a:p>
                  </a:txBody>
                  <a:tcPr/>
                </a:tc>
                <a:tc>
                  <a:txBody>
                    <a:bodyPr/>
                    <a:lstStyle/>
                    <a:p>
                      <a:pPr algn="ctr"/>
                      <a:r>
                        <a:rPr lang="en-US" dirty="0" smtClean="0"/>
                        <a:t>5.00</a:t>
                      </a:r>
                      <a:endParaRPr lang="en-US" dirty="0"/>
                    </a:p>
                  </a:txBody>
                  <a:tcPr/>
                </a:tc>
              </a:tr>
              <a:tr h="386622">
                <a:tc>
                  <a:txBody>
                    <a:bodyPr/>
                    <a:lstStyle/>
                    <a:p>
                      <a:pPr algn="ctr"/>
                      <a:r>
                        <a:rPr lang="en-US" dirty="0" smtClean="0"/>
                        <a:t>Volatility</a:t>
                      </a:r>
                      <a:endParaRPr lang="en-US" dirty="0"/>
                    </a:p>
                  </a:txBody>
                  <a:tcPr/>
                </a:tc>
                <a:tc>
                  <a:txBody>
                    <a:bodyPr/>
                    <a:lstStyle/>
                    <a:p>
                      <a:pPr algn="ctr"/>
                      <a:r>
                        <a:rPr lang="en-US" dirty="0" smtClean="0"/>
                        <a:t>sigma</a:t>
                      </a:r>
                      <a:endParaRPr lang="en-US" dirty="0"/>
                    </a:p>
                  </a:txBody>
                  <a:tcPr/>
                </a:tc>
                <a:tc>
                  <a:txBody>
                    <a:bodyPr/>
                    <a:lstStyle/>
                    <a:p>
                      <a:pPr algn="ctr"/>
                      <a:r>
                        <a:rPr lang="en-US" dirty="0" smtClean="0"/>
                        <a:t>30.00</a:t>
                      </a:r>
                      <a:endParaRPr lang="en-US" dirty="0"/>
                    </a:p>
                  </a:txBody>
                  <a:tcPr/>
                </a:tc>
              </a:tr>
            </a:tbl>
          </a:graphicData>
        </a:graphic>
      </p:graphicFrame>
    </p:spTree>
    <p:extLst>
      <p:ext uri="{BB962C8B-B14F-4D97-AF65-F5344CB8AC3E}">
        <p14:creationId xmlns:p14="http://schemas.microsoft.com/office/powerpoint/2010/main" val="19762377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t>Black-Scholes </a:t>
            </a:r>
            <a:r>
              <a:rPr lang="en-US" dirty="0" smtClean="0"/>
              <a:t>model</a:t>
            </a:r>
            <a:endParaRPr lang="en-US" dirty="0"/>
          </a:p>
        </p:txBody>
      </p:sp>
      <p:sp>
        <p:nvSpPr>
          <p:cNvPr id="7" name="Picture Placeholder 6"/>
          <p:cNvSpPr>
            <a:spLocks noGrp="1"/>
          </p:cNvSpPr>
          <p:nvPr>
            <p:ph type="pic" sz="quarter" idx="12"/>
          </p:nvPr>
        </p:nvSpPr>
        <p:spPr/>
      </p:sp>
      <p:pic>
        <p:nvPicPr>
          <p:cNvPr id="8" name="Picture 7"/>
          <p:cNvPicPr>
            <a:picLocks noChangeAspect="1"/>
          </p:cNvPicPr>
          <p:nvPr/>
        </p:nvPicPr>
        <p:blipFill>
          <a:blip r:embed="rId3"/>
          <a:stretch>
            <a:fillRect/>
          </a:stretch>
        </p:blipFill>
        <p:spPr>
          <a:xfrm>
            <a:off x="927100" y="693446"/>
            <a:ext cx="7289800" cy="4127500"/>
          </a:xfrm>
          <a:prstGeom prst="rect">
            <a:avLst/>
          </a:prstGeom>
        </p:spPr>
      </p:pic>
    </p:spTree>
    <p:extLst>
      <p:ext uri="{BB962C8B-B14F-4D97-AF65-F5344CB8AC3E}">
        <p14:creationId xmlns:p14="http://schemas.microsoft.com/office/powerpoint/2010/main" val="139364501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3"/>
          </p:nvPr>
        </p:nvSpPr>
        <p:spPr/>
        <p:txBody>
          <a:bodyPr/>
          <a:lstStyle/>
          <a:p>
            <a:fld id="{12342C3A-DD85-7843-B416-BD52AB030D59}" type="slidenum">
              <a:rPr lang="en-US" smtClean="0"/>
              <a:pPr/>
              <a:t>7</a:t>
            </a:fld>
            <a:endParaRPr lang="en-US" dirty="0"/>
          </a:p>
        </p:txBody>
      </p:sp>
      <p:sp>
        <p:nvSpPr>
          <p:cNvPr id="3" name="Text Placeholder 2"/>
          <p:cNvSpPr>
            <a:spLocks noGrp="1"/>
          </p:cNvSpPr>
          <p:nvPr>
            <p:ph type="body" sz="quarter" idx="12"/>
          </p:nvPr>
        </p:nvSpPr>
        <p:spPr/>
        <p:txBody>
          <a:bodyPr/>
          <a:lstStyle/>
          <a:p>
            <a:r>
              <a:rPr lang="en-US" sz="2400" dirty="0" smtClean="0"/>
              <a:t>Certain assumptions </a:t>
            </a:r>
          </a:p>
          <a:p>
            <a:pPr marL="342900" indent="-342900">
              <a:buFont typeface="Arial" charset="0"/>
              <a:buChar char="•"/>
            </a:pPr>
            <a:r>
              <a:rPr lang="en-US" sz="2400" dirty="0" smtClean="0"/>
              <a:t>It </a:t>
            </a:r>
            <a:r>
              <a:rPr lang="en-US" sz="2400" dirty="0"/>
              <a:t>works on European options that can only be exercised at expiration. </a:t>
            </a:r>
            <a:endParaRPr lang="en-US" sz="2400" dirty="0" smtClean="0"/>
          </a:p>
          <a:p>
            <a:pPr marL="285750" lvl="0" indent="-285750">
              <a:buFont typeface="Arial" charset="0"/>
              <a:buChar char="•"/>
            </a:pPr>
            <a:r>
              <a:rPr lang="en-US" sz="2400" dirty="0" smtClean="0"/>
              <a:t>No dividends.</a:t>
            </a:r>
          </a:p>
          <a:p>
            <a:pPr marL="285750" lvl="0" indent="-285750">
              <a:buFont typeface="Arial" charset="0"/>
              <a:buChar char="•"/>
            </a:pPr>
            <a:r>
              <a:rPr lang="en-US" sz="2400" dirty="0" smtClean="0"/>
              <a:t>Stock </a:t>
            </a:r>
            <a:r>
              <a:rPr lang="en-US" sz="2400" dirty="0"/>
              <a:t>markets are efficient.  </a:t>
            </a:r>
            <a:endParaRPr lang="en-US" sz="2400" dirty="0" smtClean="0"/>
          </a:p>
          <a:p>
            <a:pPr marL="285750" lvl="0" indent="-285750">
              <a:buFont typeface="Arial" charset="0"/>
              <a:buChar char="•"/>
            </a:pPr>
            <a:r>
              <a:rPr lang="en-US" sz="2400" dirty="0" smtClean="0"/>
              <a:t>The </a:t>
            </a:r>
            <a:r>
              <a:rPr lang="en-US" sz="2400" dirty="0"/>
              <a:t>risk-free rate and volatility of the underlying are known and constant. </a:t>
            </a:r>
            <a:endParaRPr lang="en-US" sz="2400" dirty="0" smtClean="0"/>
          </a:p>
          <a:p>
            <a:pPr marL="285750" lvl="0" indent="-285750">
              <a:buFont typeface="Arial" charset="0"/>
              <a:buChar char="•"/>
            </a:pPr>
            <a:r>
              <a:rPr lang="en-US" sz="2400" dirty="0" smtClean="0"/>
              <a:t>The </a:t>
            </a:r>
            <a:r>
              <a:rPr lang="en-US" sz="2400" dirty="0"/>
              <a:t>returns on the underlying are normally distributed.</a:t>
            </a:r>
          </a:p>
        </p:txBody>
      </p:sp>
      <p:sp>
        <p:nvSpPr>
          <p:cNvPr id="4" name="Title 3"/>
          <p:cNvSpPr>
            <a:spLocks noGrp="1"/>
          </p:cNvSpPr>
          <p:nvPr>
            <p:ph type="title"/>
          </p:nvPr>
        </p:nvSpPr>
        <p:spPr>
          <a:xfrm>
            <a:off x="227012" y="418353"/>
            <a:ext cx="7496749" cy="535863"/>
          </a:xfrm>
        </p:spPr>
        <p:txBody>
          <a:bodyPr/>
          <a:lstStyle/>
          <a:p>
            <a:r>
              <a:rPr lang="en-US" dirty="0" smtClean="0"/>
              <a:t>Black-Scholes </a:t>
            </a:r>
            <a:r>
              <a:rPr lang="en-US" dirty="0"/>
              <a:t>model</a:t>
            </a:r>
            <a:endParaRPr lang="en-US" dirty="0" smtClean="0"/>
          </a:p>
        </p:txBody>
      </p:sp>
    </p:spTree>
    <p:extLst>
      <p:ext uri="{BB962C8B-B14F-4D97-AF65-F5344CB8AC3E}">
        <p14:creationId xmlns:p14="http://schemas.microsoft.com/office/powerpoint/2010/main" val="6323792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fld id="{12342C3A-DD85-7843-B416-BD52AB030D59}" type="slidenum">
              <a:rPr lang="en-US" smtClean="0"/>
              <a:pPr/>
              <a:t>8</a:t>
            </a:fld>
            <a:endParaRPr lang="en-US" dirty="0"/>
          </a:p>
        </p:txBody>
      </p:sp>
      <p:sp>
        <p:nvSpPr>
          <p:cNvPr id="5" name="Text Placeholder 4"/>
          <p:cNvSpPr>
            <a:spLocks noGrp="1"/>
          </p:cNvSpPr>
          <p:nvPr>
            <p:ph type="body" sz="quarter" idx="12"/>
          </p:nvPr>
        </p:nvSpPr>
        <p:spPr/>
        <p:txBody>
          <a:bodyPr/>
          <a:lstStyle/>
          <a:p>
            <a:endParaRPr lang="en-US" dirty="0" smtClean="0"/>
          </a:p>
          <a:p>
            <a:r>
              <a:rPr lang="en-US" dirty="0" smtClean="0"/>
              <a:t>From BS model, we can know </a:t>
            </a:r>
            <a:endParaRPr lang="en-US" dirty="0"/>
          </a:p>
        </p:txBody>
      </p:sp>
      <p:sp>
        <p:nvSpPr>
          <p:cNvPr id="4" name="Title 3"/>
          <p:cNvSpPr>
            <a:spLocks noGrp="1"/>
          </p:cNvSpPr>
          <p:nvPr>
            <p:ph type="title"/>
          </p:nvPr>
        </p:nvSpPr>
        <p:spPr>
          <a:xfrm>
            <a:off x="227013" y="418353"/>
            <a:ext cx="7498734" cy="535863"/>
          </a:xfrm>
        </p:spPr>
        <p:txBody>
          <a:bodyPr/>
          <a:lstStyle/>
          <a:p>
            <a:r>
              <a:rPr lang="en-US" dirty="0"/>
              <a:t>Output Variables </a:t>
            </a:r>
            <a:r>
              <a:rPr lang="mr-IN" dirty="0"/>
              <a:t>–</a:t>
            </a:r>
            <a:r>
              <a:rPr lang="en-US" dirty="0"/>
              <a:t> Black-Scholes model</a:t>
            </a:r>
          </a:p>
        </p:txBody>
      </p:sp>
      <p:sp>
        <p:nvSpPr>
          <p:cNvPr id="6" name="Text Placeholder 5"/>
          <p:cNvSpPr>
            <a:spLocks noGrp="1"/>
          </p:cNvSpPr>
          <p:nvPr>
            <p:ph type="body" sz="quarter" idx="15"/>
          </p:nvPr>
        </p:nvSpPr>
        <p:spPr/>
        <p:txBody>
          <a:bodyPr/>
          <a:lstStyle/>
          <a:p>
            <a:endParaRPr lang="en-US" dirty="0" smtClean="0"/>
          </a:p>
          <a:p>
            <a:r>
              <a:rPr lang="en-US" dirty="0" smtClean="0"/>
              <a:t>Also, implied volatility</a:t>
            </a:r>
            <a:endParaRPr lang="en-US" dirty="0"/>
          </a:p>
        </p:txBody>
      </p:sp>
      <p:sp>
        <p:nvSpPr>
          <p:cNvPr id="10" name="Rectangle 9"/>
          <p:cNvSpPr/>
          <p:nvPr/>
        </p:nvSpPr>
        <p:spPr>
          <a:xfrm>
            <a:off x="6378548" y="2258006"/>
            <a:ext cx="1347199" cy="746449"/>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t>CALL</a:t>
            </a:r>
            <a:endParaRPr lang="en-US" dirty="0"/>
          </a:p>
        </p:txBody>
      </p:sp>
      <p:sp>
        <p:nvSpPr>
          <p:cNvPr id="12" name="Rectangle 11"/>
          <p:cNvSpPr/>
          <p:nvPr/>
        </p:nvSpPr>
        <p:spPr>
          <a:xfrm>
            <a:off x="4661715" y="2258006"/>
            <a:ext cx="1347199" cy="746449"/>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t>PUT</a:t>
            </a:r>
            <a:endParaRPr lang="en-US" dirty="0"/>
          </a:p>
        </p:txBody>
      </p:sp>
      <p:sp>
        <p:nvSpPr>
          <p:cNvPr id="13" name="Rectangle 12"/>
          <p:cNvSpPr/>
          <p:nvPr/>
        </p:nvSpPr>
        <p:spPr>
          <a:xfrm>
            <a:off x="5569583" y="3393562"/>
            <a:ext cx="1347199" cy="746449"/>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smtClean="0"/>
              <a:t>PRICE</a:t>
            </a:r>
            <a:endParaRPr lang="en-US" dirty="0"/>
          </a:p>
        </p:txBody>
      </p:sp>
      <p:sp>
        <p:nvSpPr>
          <p:cNvPr id="14" name="Rectangle 13"/>
          <p:cNvSpPr/>
          <p:nvPr/>
        </p:nvSpPr>
        <p:spPr>
          <a:xfrm>
            <a:off x="5569583" y="4544689"/>
            <a:ext cx="1347199" cy="746449"/>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smtClean="0"/>
              <a:t>IV</a:t>
            </a:r>
            <a:endParaRPr lang="en-US" dirty="0"/>
          </a:p>
        </p:txBody>
      </p:sp>
      <p:graphicFrame>
        <p:nvGraphicFramePr>
          <p:cNvPr id="15" name="Table 14"/>
          <p:cNvGraphicFramePr>
            <a:graphicFrameLocks noGrp="1"/>
          </p:cNvGraphicFramePr>
          <p:nvPr>
            <p:extLst>
              <p:ext uri="{D42A27DB-BD31-4B8C-83A1-F6EECF244321}">
                <p14:modId xmlns:p14="http://schemas.microsoft.com/office/powerpoint/2010/main" val="584928133"/>
              </p:ext>
            </p:extLst>
          </p:nvPr>
        </p:nvGraphicFramePr>
        <p:xfrm>
          <a:off x="243824" y="2323723"/>
          <a:ext cx="3732556" cy="2595880"/>
        </p:xfrm>
        <a:graphic>
          <a:graphicData uri="http://schemas.openxmlformats.org/drawingml/2006/table">
            <a:tbl>
              <a:tblPr firstRow="1" bandRow="1">
                <a:tableStyleId>{21E4AEA4-8DFA-4A89-87EB-49C32662AFE0}</a:tableStyleId>
              </a:tblPr>
              <a:tblGrid>
                <a:gridCol w="989356"/>
                <a:gridCol w="1399592"/>
                <a:gridCol w="1343608"/>
              </a:tblGrid>
              <a:tr h="370840">
                <a:tc>
                  <a:txBody>
                    <a:bodyPr/>
                    <a:lstStyle/>
                    <a:p>
                      <a:endParaRPr lang="en-US" dirty="0"/>
                    </a:p>
                  </a:txBody>
                  <a:tcPr/>
                </a:tc>
                <a:tc>
                  <a:txBody>
                    <a:bodyPr/>
                    <a:lstStyle/>
                    <a:p>
                      <a:r>
                        <a:rPr lang="en-US" dirty="0" smtClean="0"/>
                        <a:t>Call</a:t>
                      </a:r>
                      <a:endParaRPr lang="en-US" dirty="0"/>
                    </a:p>
                  </a:txBody>
                  <a:tcPr/>
                </a:tc>
                <a:tc>
                  <a:txBody>
                    <a:bodyPr/>
                    <a:lstStyle/>
                    <a:p>
                      <a:r>
                        <a:rPr lang="en-US" dirty="0" smtClean="0"/>
                        <a:t>Put</a:t>
                      </a:r>
                      <a:endParaRPr lang="en-US" dirty="0"/>
                    </a:p>
                  </a:txBody>
                  <a:tcPr/>
                </a:tc>
              </a:tr>
              <a:tr h="370840">
                <a:tc>
                  <a:txBody>
                    <a:bodyPr/>
                    <a:lstStyle/>
                    <a:p>
                      <a:r>
                        <a:rPr lang="en-US" dirty="0" smtClean="0"/>
                        <a:t>Price</a:t>
                      </a:r>
                      <a:endParaRPr lang="en-US" dirty="0"/>
                    </a:p>
                  </a:txBody>
                  <a:tcPr/>
                </a:tc>
                <a:tc>
                  <a:txBody>
                    <a:bodyPr/>
                    <a:lstStyle/>
                    <a:p>
                      <a:r>
                        <a:rPr lang="en-US" dirty="0" smtClean="0"/>
                        <a:t>17.511643</a:t>
                      </a:r>
                      <a:endParaRPr lang="en-US" dirty="0"/>
                    </a:p>
                  </a:txBody>
                  <a:tcPr/>
                </a:tc>
                <a:tc>
                  <a:txBody>
                    <a:bodyPr/>
                    <a:lstStyle/>
                    <a:p>
                      <a:r>
                        <a:rPr lang="en-US" dirty="0" smtClean="0"/>
                        <a:t>15.945466</a:t>
                      </a:r>
                      <a:endParaRPr lang="en-US" dirty="0"/>
                    </a:p>
                  </a:txBody>
                  <a:tcPr/>
                </a:tc>
              </a:tr>
              <a:tr h="370840">
                <a:tc>
                  <a:txBody>
                    <a:bodyPr/>
                    <a:lstStyle/>
                    <a:p>
                      <a:r>
                        <a:rPr lang="en-US" dirty="0" smtClean="0"/>
                        <a:t>delta</a:t>
                      </a:r>
                      <a:endParaRPr lang="en-US" dirty="0"/>
                    </a:p>
                  </a:txBody>
                  <a:tcPr/>
                </a:tc>
                <a:tc>
                  <a:txBody>
                    <a:bodyPr/>
                    <a:lstStyle/>
                    <a:p>
                      <a:r>
                        <a:rPr lang="en-US" dirty="0" smtClean="0"/>
                        <a:t>0.717434</a:t>
                      </a:r>
                      <a:endParaRPr lang="en-US" dirty="0"/>
                    </a:p>
                  </a:txBody>
                  <a:tcPr/>
                </a:tc>
                <a:tc>
                  <a:txBody>
                    <a:bodyPr/>
                    <a:lstStyle/>
                    <a:p>
                      <a:r>
                        <a:rPr lang="en-US" dirty="0" smtClean="0"/>
                        <a:t>-0.282566</a:t>
                      </a:r>
                      <a:endParaRPr lang="en-US" dirty="0"/>
                    </a:p>
                  </a:txBody>
                  <a:tcPr/>
                </a:tc>
              </a:tr>
              <a:tr h="370840">
                <a:tc>
                  <a:txBody>
                    <a:bodyPr/>
                    <a:lstStyle/>
                    <a:p>
                      <a:r>
                        <a:rPr lang="en-US" dirty="0" smtClean="0"/>
                        <a:t>gamma</a:t>
                      </a:r>
                      <a:endParaRPr lang="en-US" dirty="0"/>
                    </a:p>
                  </a:txBody>
                  <a:tcPr/>
                </a:tc>
                <a:tc>
                  <a:txBody>
                    <a:bodyPr/>
                    <a:lstStyle/>
                    <a:p>
                      <a:r>
                        <a:rPr lang="en-US" dirty="0" smtClean="0"/>
                        <a:t>0.007561</a:t>
                      </a:r>
                      <a:endParaRPr lang="en-US" dirty="0"/>
                    </a:p>
                  </a:txBody>
                  <a:tcPr/>
                </a:tc>
                <a:tc>
                  <a:txBody>
                    <a:bodyPr/>
                    <a:lstStyle/>
                    <a:p>
                      <a:r>
                        <a:rPr lang="en-US" dirty="0" smtClean="0"/>
                        <a:t>0.007561</a:t>
                      </a:r>
                      <a:endParaRPr lang="en-US" dirty="0"/>
                    </a:p>
                  </a:txBody>
                  <a:tcPr/>
                </a:tc>
              </a:tr>
              <a:tr h="370840">
                <a:tc>
                  <a:txBody>
                    <a:bodyPr/>
                    <a:lstStyle/>
                    <a:p>
                      <a:r>
                        <a:rPr lang="en-US" dirty="0" err="1" smtClean="0"/>
                        <a:t>vega</a:t>
                      </a:r>
                      <a:endParaRPr lang="en-US" dirty="0"/>
                    </a:p>
                  </a:txBody>
                  <a:tcPr/>
                </a:tc>
                <a:tc>
                  <a:txBody>
                    <a:bodyPr/>
                    <a:lstStyle/>
                    <a:p>
                      <a:r>
                        <a:rPr lang="en-US" dirty="0" smtClean="0"/>
                        <a:t>0.503989</a:t>
                      </a:r>
                      <a:endParaRPr lang="en-US" dirty="0"/>
                    </a:p>
                  </a:txBody>
                  <a:tcPr/>
                </a:tc>
                <a:tc>
                  <a:txBody>
                    <a:bodyPr/>
                    <a:lstStyle/>
                    <a:p>
                      <a:r>
                        <a:rPr lang="en-US" dirty="0" smtClean="0"/>
                        <a:t>0.503989</a:t>
                      </a:r>
                      <a:endParaRPr lang="en-US" dirty="0"/>
                    </a:p>
                  </a:txBody>
                  <a:tcPr/>
                </a:tc>
              </a:tr>
              <a:tr h="370840">
                <a:tc>
                  <a:txBody>
                    <a:bodyPr/>
                    <a:lstStyle/>
                    <a:p>
                      <a:r>
                        <a:rPr lang="en-US" dirty="0" smtClean="0"/>
                        <a:t>rho</a:t>
                      </a:r>
                      <a:endParaRPr lang="en-US" dirty="0"/>
                    </a:p>
                  </a:txBody>
                  <a:tcPr/>
                </a:tc>
                <a:tc>
                  <a:txBody>
                    <a:bodyPr/>
                    <a:lstStyle/>
                    <a:p>
                      <a:r>
                        <a:rPr lang="en-US" dirty="0" smtClean="0"/>
                        <a:t>1.204986</a:t>
                      </a:r>
                      <a:endParaRPr lang="en-US" dirty="0"/>
                    </a:p>
                  </a:txBody>
                  <a:tcPr/>
                </a:tc>
                <a:tc>
                  <a:txBody>
                    <a:bodyPr/>
                    <a:lstStyle/>
                    <a:p>
                      <a:r>
                        <a:rPr lang="en-US" dirty="0" smtClean="0"/>
                        <a:t>-0.982133</a:t>
                      </a:r>
                      <a:endParaRPr lang="en-US" dirty="0"/>
                    </a:p>
                  </a:txBody>
                  <a:tcPr/>
                </a:tc>
              </a:tr>
              <a:tr h="370840">
                <a:tc>
                  <a:txBody>
                    <a:bodyPr/>
                    <a:lstStyle/>
                    <a:p>
                      <a:r>
                        <a:rPr lang="en-US" dirty="0" smtClean="0"/>
                        <a:t>theta</a:t>
                      </a:r>
                      <a:endParaRPr lang="en-US" dirty="0"/>
                    </a:p>
                  </a:txBody>
                  <a:tcPr/>
                </a:tc>
                <a:tc>
                  <a:txBody>
                    <a:bodyPr/>
                    <a:lstStyle/>
                    <a:p>
                      <a:r>
                        <a:rPr lang="en-US" dirty="0" smtClean="0"/>
                        <a:t>-0.061140</a:t>
                      </a:r>
                      <a:endParaRPr lang="en-US" dirty="0"/>
                    </a:p>
                  </a:txBody>
                  <a:tcPr/>
                </a:tc>
                <a:tc>
                  <a:txBody>
                    <a:bodyPr/>
                    <a:lstStyle/>
                    <a:p>
                      <a:r>
                        <a:rPr lang="en-US" dirty="0" smtClean="0"/>
                        <a:t>-0.011923</a:t>
                      </a:r>
                      <a:endParaRPr lang="en-US" dirty="0"/>
                    </a:p>
                  </a:txBody>
                  <a:tcPr/>
                </a:tc>
              </a:tr>
            </a:tbl>
          </a:graphicData>
        </a:graphic>
      </p:graphicFrame>
      <p:sp>
        <p:nvSpPr>
          <p:cNvPr id="17" name="Oval 16"/>
          <p:cNvSpPr/>
          <p:nvPr/>
        </p:nvSpPr>
        <p:spPr>
          <a:xfrm>
            <a:off x="6536397" y="3766786"/>
            <a:ext cx="1189350" cy="586823"/>
          </a:xfrm>
          <a:prstGeom prst="ellips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smtClean="0"/>
              <a:t>$20</a:t>
            </a:r>
            <a:endParaRPr lang="en-US" dirty="0"/>
          </a:p>
        </p:txBody>
      </p:sp>
      <p:sp>
        <p:nvSpPr>
          <p:cNvPr id="18" name="&quot;No&quot; Symbol 17"/>
          <p:cNvSpPr/>
          <p:nvPr/>
        </p:nvSpPr>
        <p:spPr>
          <a:xfrm>
            <a:off x="5569583" y="2670804"/>
            <a:ext cx="475069" cy="429208"/>
          </a:xfrm>
          <a:prstGeom prst="noSmoking">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19" name="Oval 18"/>
          <p:cNvSpPr/>
          <p:nvPr/>
        </p:nvSpPr>
        <p:spPr>
          <a:xfrm>
            <a:off x="6536397" y="4887837"/>
            <a:ext cx="1189350" cy="586823"/>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mtClean="0"/>
              <a:t>38.4%</a:t>
            </a:r>
            <a:endParaRPr lang="en-US"/>
          </a:p>
        </p:txBody>
      </p:sp>
    </p:spTree>
    <p:extLst>
      <p:ext uri="{BB962C8B-B14F-4D97-AF65-F5344CB8AC3E}">
        <p14:creationId xmlns:p14="http://schemas.microsoft.com/office/powerpoint/2010/main" val="103553466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2"/>
          </p:nvPr>
        </p:nvSpPr>
        <p:spPr/>
      </p:sp>
      <p:sp>
        <p:nvSpPr>
          <p:cNvPr id="3" name="Text Placeholder 2"/>
          <p:cNvSpPr>
            <a:spLocks noGrp="1"/>
          </p:cNvSpPr>
          <p:nvPr>
            <p:ph type="body" sz="quarter" idx="13"/>
          </p:nvPr>
        </p:nvSpPr>
        <p:spPr/>
        <p:txBody>
          <a:bodyPr/>
          <a:lstStyle/>
          <a:p>
            <a:r>
              <a:rPr lang="en-US" dirty="0"/>
              <a:t>Binomial model</a:t>
            </a:r>
          </a:p>
        </p:txBody>
      </p:sp>
      <p:pic>
        <p:nvPicPr>
          <p:cNvPr id="8" name="Picture 7"/>
          <p:cNvPicPr>
            <a:picLocks noChangeAspect="1"/>
          </p:cNvPicPr>
          <p:nvPr/>
        </p:nvPicPr>
        <p:blipFill>
          <a:blip r:embed="rId3"/>
          <a:stretch>
            <a:fillRect/>
          </a:stretch>
        </p:blipFill>
        <p:spPr>
          <a:xfrm>
            <a:off x="417122" y="309634"/>
            <a:ext cx="7862162" cy="4597242"/>
          </a:xfrm>
          <a:prstGeom prst="rect">
            <a:avLst/>
          </a:prstGeom>
        </p:spPr>
      </p:pic>
    </p:spTree>
    <p:extLst>
      <p:ext uri="{BB962C8B-B14F-4D97-AF65-F5344CB8AC3E}">
        <p14:creationId xmlns:p14="http://schemas.microsoft.com/office/powerpoint/2010/main" val="334028052"/>
      </p:ext>
    </p:extLst>
  </p:cSld>
  <p:clrMapOvr>
    <a:masterClrMapping/>
  </p:clrMapOvr>
  <p:timing>
    <p:tnLst>
      <p:par>
        <p:cTn id="1" dur="indefinite" restart="never" nodeType="tmRoot"/>
      </p:par>
    </p:tnLst>
  </p:timing>
</p:sld>
</file>

<file path=ppt/theme/theme1.xml><?xml version="1.0" encoding="utf-8"?>
<a:theme xmlns:a="http://schemas.openxmlformats.org/drawingml/2006/main" name="Cover Slides">
  <a:themeElements>
    <a:clrScheme name="Custom 4">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DF7023"/>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ontent - No Photo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Photo Background">
  <a:themeElements>
    <a:clrScheme name="Custom 5">
      <a:dk1>
        <a:sysClr val="windowText" lastClr="000000"/>
      </a:dk1>
      <a:lt1>
        <a:sysClr val="window" lastClr="FFFFFF"/>
      </a:lt1>
      <a:dk2>
        <a:srgbClr val="1F497D"/>
      </a:dk2>
      <a:lt2>
        <a:srgbClr val="EEECE1"/>
      </a:lt2>
      <a:accent1>
        <a:srgbClr val="04316D"/>
      </a:accent1>
      <a:accent2>
        <a:srgbClr val="DF7023"/>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Blank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Section Brea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Quotes or Statement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Content with Photo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Charts, Data and Tabl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Closing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Essential</Template>
  <TotalTime>38223</TotalTime>
  <Words>711</Words>
  <Application>Microsoft Macintosh PowerPoint</Application>
  <PresentationFormat>On-screen Show (4:3)</PresentationFormat>
  <Paragraphs>176</Paragraphs>
  <Slides>15</Slides>
  <Notes>14</Notes>
  <HiddenSlides>0</HiddenSlides>
  <MMClips>0</MMClips>
  <ScaleCrop>false</ScaleCrop>
  <HeadingPairs>
    <vt:vector size="6" baseType="variant">
      <vt:variant>
        <vt:lpstr>Fonts Used</vt:lpstr>
      </vt:variant>
      <vt:variant>
        <vt:i4>6</vt:i4>
      </vt:variant>
      <vt:variant>
        <vt:lpstr>Theme</vt:lpstr>
      </vt:variant>
      <vt:variant>
        <vt:i4>9</vt:i4>
      </vt:variant>
      <vt:variant>
        <vt:lpstr>Slide Titles</vt:lpstr>
      </vt:variant>
      <vt:variant>
        <vt:i4>15</vt:i4>
      </vt:variant>
    </vt:vector>
  </HeadingPairs>
  <TitlesOfParts>
    <vt:vector size="30" baseType="lpstr">
      <vt:lpstr>Calibri</vt:lpstr>
      <vt:lpstr>Century Gothic</vt:lpstr>
      <vt:lpstr>Mangal</vt:lpstr>
      <vt:lpstr>Times New Roman</vt:lpstr>
      <vt:lpstr>Wingdings</vt:lpstr>
      <vt:lpstr>Arial</vt:lpstr>
      <vt:lpstr>Cover Slides</vt:lpstr>
      <vt:lpstr>Content - No Photos</vt:lpstr>
      <vt:lpstr>Photo Background</vt:lpstr>
      <vt:lpstr>Blanks</vt:lpstr>
      <vt:lpstr>Section Break</vt:lpstr>
      <vt:lpstr>Quotes or Statements</vt:lpstr>
      <vt:lpstr>Content with Photos</vt:lpstr>
      <vt:lpstr>Charts, Data and Tables</vt:lpstr>
      <vt:lpstr>Closing Slide</vt:lpstr>
      <vt:lpstr>PowerPoint Presentation</vt:lpstr>
      <vt:lpstr>Agenda</vt:lpstr>
      <vt:lpstr>Problem Statement</vt:lpstr>
      <vt:lpstr>Objective</vt:lpstr>
      <vt:lpstr>Input Variables</vt:lpstr>
      <vt:lpstr>PowerPoint Presentation</vt:lpstr>
      <vt:lpstr>Black-Scholes model</vt:lpstr>
      <vt:lpstr>Output Variables – Black-Scholes model</vt:lpstr>
      <vt:lpstr>PowerPoint Presentation</vt:lpstr>
      <vt:lpstr>Binomial model</vt:lpstr>
      <vt:lpstr>Output Variables – Binomial model</vt:lpstr>
      <vt:lpstr>PowerPoint Presentation</vt:lpstr>
      <vt:lpstr>Future work</vt:lpstr>
      <vt:lpstr>Python Resources</vt:lpstr>
      <vt:lpstr>PowerPoint Presentation</vt:lpstr>
    </vt:vector>
  </TitlesOfParts>
  <Company>Stevens Institute of Technology</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143 Years of Innovation</dc:title>
  <dc:creator>Laura Bubeck</dc:creator>
  <cp:lastModifiedBy>Yu-Chen Lu</cp:lastModifiedBy>
  <cp:revision>992</cp:revision>
  <cp:lastPrinted>2016-08-09T14:57:31Z</cp:lastPrinted>
  <dcterms:created xsi:type="dcterms:W3CDTF">2013-11-01T14:42:31Z</dcterms:created>
  <dcterms:modified xsi:type="dcterms:W3CDTF">2019-09-26T19:52:29Z</dcterms:modified>
</cp:coreProperties>
</file>